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66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8" r:id="rId11"/>
    <p:sldId id="267" r:id="rId12"/>
    <p:sldId id="271" r:id="rId13"/>
    <p:sldId id="274" r:id="rId14"/>
    <p:sldId id="275" r:id="rId15"/>
    <p:sldId id="282" r:id="rId16"/>
    <p:sldId id="276" r:id="rId17"/>
    <p:sldId id="269" r:id="rId18"/>
    <p:sldId id="279" r:id="rId19"/>
    <p:sldId id="280" r:id="rId20"/>
    <p:sldId id="283" r:id="rId21"/>
    <p:sldId id="272" r:id="rId22"/>
    <p:sldId id="277" r:id="rId23"/>
    <p:sldId id="278" r:id="rId24"/>
    <p:sldId id="286" r:id="rId25"/>
    <p:sldId id="285" r:id="rId26"/>
    <p:sldId id="265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B3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C28F8-58C6-4812-92DA-73F2113CD5D0}" v="4" dt="2020-04-26T22:25:36.5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750"/>
  </p:normalViewPr>
  <p:slideViewPr>
    <p:cSldViewPr snapToGrid="0" snapToObjects="1">
      <p:cViewPr varScale="1">
        <p:scale>
          <a:sx n="64" d="100"/>
          <a:sy n="64" d="100"/>
        </p:scale>
        <p:origin x="88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M Zapata Q" userId="3dbc77ae4c4337f3" providerId="LiveId" clId="{955C28F8-58C6-4812-92DA-73F2113CD5D0}"/>
    <pc:docChg chg="undo custSel mod addSld delSld modSld sldOrd">
      <pc:chgData name="Juan M Zapata Q" userId="3dbc77ae4c4337f3" providerId="LiveId" clId="{955C28F8-58C6-4812-92DA-73F2113CD5D0}" dt="2020-04-26T22:25:36.595" v="8322" actId="14100"/>
      <pc:docMkLst>
        <pc:docMk/>
      </pc:docMkLst>
      <pc:sldChg chg="modSp">
        <pc:chgData name="Juan M Zapata Q" userId="3dbc77ae4c4337f3" providerId="LiveId" clId="{955C28F8-58C6-4812-92DA-73F2113CD5D0}" dt="2020-04-10T23:01:57.974" v="115" actId="6549"/>
        <pc:sldMkLst>
          <pc:docMk/>
          <pc:sldMk cId="1313379440" sldId="259"/>
        </pc:sldMkLst>
        <pc:spChg chg="mod">
          <ac:chgData name="Juan M Zapata Q" userId="3dbc77ae4c4337f3" providerId="LiveId" clId="{955C28F8-58C6-4812-92DA-73F2113CD5D0}" dt="2020-04-10T23:01:57.974" v="115" actId="6549"/>
          <ac:spMkLst>
            <pc:docMk/>
            <pc:sldMk cId="1313379440" sldId="259"/>
            <ac:spMk id="2" creationId="{CFEF48D3-4136-194E-8084-3010DBCD1155}"/>
          </ac:spMkLst>
        </pc:spChg>
      </pc:sldChg>
      <pc:sldChg chg="addSp modSp">
        <pc:chgData name="Juan M Zapata Q" userId="3dbc77ae4c4337f3" providerId="LiveId" clId="{955C28F8-58C6-4812-92DA-73F2113CD5D0}" dt="2020-04-24T19:52:26.177" v="8317" actId="571"/>
        <pc:sldMkLst>
          <pc:docMk/>
          <pc:sldMk cId="3756255906" sldId="260"/>
        </pc:sldMkLst>
        <pc:spChg chg="mod">
          <ac:chgData name="Juan M Zapata Q" userId="3dbc77ae4c4337f3" providerId="LiveId" clId="{955C28F8-58C6-4812-92DA-73F2113CD5D0}" dt="2020-04-16T02:14:48.149" v="7766" actId="1076"/>
          <ac:spMkLst>
            <pc:docMk/>
            <pc:sldMk cId="3756255906" sldId="260"/>
            <ac:spMk id="3" creationId="{97D03EA7-3902-9046-9FE9-53D78A2196B3}"/>
          </ac:spMkLst>
        </pc:spChg>
        <pc:spChg chg="mod">
          <ac:chgData name="Juan M Zapata Q" userId="3dbc77ae4c4337f3" providerId="LiveId" clId="{955C28F8-58C6-4812-92DA-73F2113CD5D0}" dt="2020-04-10T23:43:25.642" v="694" actId="6549"/>
          <ac:spMkLst>
            <pc:docMk/>
            <pc:sldMk cId="3756255906" sldId="260"/>
            <ac:spMk id="4" creationId="{CEFC97FA-4705-8940-9A65-90B9A4BB4404}"/>
          </ac:spMkLst>
        </pc:spChg>
        <pc:spChg chg="add mod">
          <ac:chgData name="Juan M Zapata Q" userId="3dbc77ae4c4337f3" providerId="LiveId" clId="{955C28F8-58C6-4812-92DA-73F2113CD5D0}" dt="2020-04-24T19:52:26.177" v="8317" actId="571"/>
          <ac:spMkLst>
            <pc:docMk/>
            <pc:sldMk cId="3756255906" sldId="260"/>
            <ac:spMk id="14" creationId="{AD467F72-E5A1-49D7-B213-FD4D4C6A977D}"/>
          </ac:spMkLst>
        </pc:spChg>
        <pc:spChg chg="mod">
          <ac:chgData name="Juan M Zapata Q" userId="3dbc77ae4c4337f3" providerId="LiveId" clId="{955C28F8-58C6-4812-92DA-73F2113CD5D0}" dt="2020-04-10T23:14:57.940" v="519" actId="14100"/>
          <ac:spMkLst>
            <pc:docMk/>
            <pc:sldMk cId="3756255906" sldId="260"/>
            <ac:spMk id="15" creationId="{2C9212E9-0238-4559-B338-E53B6AA20BE9}"/>
          </ac:spMkLst>
        </pc:spChg>
        <pc:picChg chg="mod">
          <ac:chgData name="Juan M Zapata Q" userId="3dbc77ae4c4337f3" providerId="LiveId" clId="{955C28F8-58C6-4812-92DA-73F2113CD5D0}" dt="2020-04-10T23:01:12.380" v="45" actId="1076"/>
          <ac:picMkLst>
            <pc:docMk/>
            <pc:sldMk cId="3756255906" sldId="260"/>
            <ac:picMk id="16" creationId="{26244F27-4610-4EA4-9CF2-87F6BAF04B97}"/>
          </ac:picMkLst>
        </pc:picChg>
        <pc:picChg chg="add mod">
          <ac:chgData name="Juan M Zapata Q" userId="3dbc77ae4c4337f3" providerId="LiveId" clId="{955C28F8-58C6-4812-92DA-73F2113CD5D0}" dt="2020-04-24T19:52:26.177" v="8317" actId="571"/>
          <ac:picMkLst>
            <pc:docMk/>
            <pc:sldMk cId="3756255906" sldId="260"/>
            <ac:picMk id="17" creationId="{C896A933-8E99-4CFA-9A38-110C355D56BF}"/>
          </ac:picMkLst>
        </pc:picChg>
      </pc:sldChg>
      <pc:sldChg chg="modSp">
        <pc:chgData name="Juan M Zapata Q" userId="3dbc77ae4c4337f3" providerId="LiveId" clId="{955C28F8-58C6-4812-92DA-73F2113CD5D0}" dt="2020-04-24T19:54:10.452" v="8318" actId="14100"/>
        <pc:sldMkLst>
          <pc:docMk/>
          <pc:sldMk cId="853452096" sldId="261"/>
        </pc:sldMkLst>
        <pc:spChg chg="mod">
          <ac:chgData name="Juan M Zapata Q" userId="3dbc77ae4c4337f3" providerId="LiveId" clId="{955C28F8-58C6-4812-92DA-73F2113CD5D0}" dt="2020-04-15T16:10:33.224" v="4352" actId="6549"/>
          <ac:spMkLst>
            <pc:docMk/>
            <pc:sldMk cId="853452096" sldId="261"/>
            <ac:spMk id="3" creationId="{EAA0A2D2-D375-C448-8A58-3D7A2573B5FD}"/>
          </ac:spMkLst>
        </pc:spChg>
        <pc:spChg chg="mod">
          <ac:chgData name="Juan M Zapata Q" userId="3dbc77ae4c4337f3" providerId="LiveId" clId="{955C28F8-58C6-4812-92DA-73F2113CD5D0}" dt="2020-04-24T19:54:10.452" v="8318" actId="14100"/>
          <ac:spMkLst>
            <pc:docMk/>
            <pc:sldMk cId="853452096" sldId="261"/>
            <ac:spMk id="6" creationId="{BC5AF97D-DE05-1B4E-ADC1-DFE3AF29D05F}"/>
          </ac:spMkLst>
        </pc:spChg>
      </pc:sldChg>
      <pc:sldChg chg="addSp delSp modSp">
        <pc:chgData name="Juan M Zapata Q" userId="3dbc77ae4c4337f3" providerId="LiveId" clId="{955C28F8-58C6-4812-92DA-73F2113CD5D0}" dt="2020-04-16T02:54:28.631" v="8157" actId="14100"/>
        <pc:sldMkLst>
          <pc:docMk/>
          <pc:sldMk cId="524366806" sldId="262"/>
        </pc:sldMkLst>
        <pc:spChg chg="mod">
          <ac:chgData name="Juan M Zapata Q" userId="3dbc77ae4c4337f3" providerId="LiveId" clId="{955C28F8-58C6-4812-92DA-73F2113CD5D0}" dt="2020-04-16T01:25:05.597" v="7160" actId="1036"/>
          <ac:spMkLst>
            <pc:docMk/>
            <pc:sldMk cId="524366806" sldId="262"/>
            <ac:spMk id="2" creationId="{3F5B0833-24DD-4474-BB0F-A057EC0F1DF1}"/>
          </ac:spMkLst>
        </pc:spChg>
        <pc:spChg chg="mod">
          <ac:chgData name="Juan M Zapata Q" userId="3dbc77ae4c4337f3" providerId="LiveId" clId="{955C28F8-58C6-4812-92DA-73F2113CD5D0}" dt="2020-04-16T02:54:28.631" v="8157" actId="14100"/>
          <ac:spMkLst>
            <pc:docMk/>
            <pc:sldMk cId="524366806" sldId="262"/>
            <ac:spMk id="3" creationId="{3E0DB360-3177-7C45-83A2-3C75BB7C2B90}"/>
          </ac:spMkLst>
        </pc:spChg>
        <pc:spChg chg="mod">
          <ac:chgData name="Juan M Zapata Q" userId="3dbc77ae4c4337f3" providerId="LiveId" clId="{955C28F8-58C6-4812-92DA-73F2113CD5D0}" dt="2020-04-14T12:23:36.193" v="3709" actId="6549"/>
          <ac:spMkLst>
            <pc:docMk/>
            <pc:sldMk cId="524366806" sldId="262"/>
            <ac:spMk id="5" creationId="{A9F424BF-3937-A84D-8A15-793C41C59F52}"/>
          </ac:spMkLst>
        </pc:spChg>
        <pc:spChg chg="add del">
          <ac:chgData name="Juan M Zapata Q" userId="3dbc77ae4c4337f3" providerId="LiveId" clId="{955C28F8-58C6-4812-92DA-73F2113CD5D0}" dt="2020-04-11T16:36:32.412" v="1135" actId="478"/>
          <ac:spMkLst>
            <pc:docMk/>
            <pc:sldMk cId="524366806" sldId="262"/>
            <ac:spMk id="6" creationId="{DD43C3DD-52EC-4D47-A9AC-A692C93D3598}"/>
          </ac:spMkLst>
        </pc:spChg>
        <pc:picChg chg="mod">
          <ac:chgData name="Juan M Zapata Q" userId="3dbc77ae4c4337f3" providerId="LiveId" clId="{955C28F8-58C6-4812-92DA-73F2113CD5D0}" dt="2020-04-12T20:14:27.683" v="3214" actId="1036"/>
          <ac:picMkLst>
            <pc:docMk/>
            <pc:sldMk cId="524366806" sldId="262"/>
            <ac:picMk id="8" creationId="{FD363C06-1A3C-43D5-BD61-92C1FA4CC1D5}"/>
          </ac:picMkLst>
        </pc:picChg>
      </pc:sldChg>
      <pc:sldChg chg="addSp delSp modSp">
        <pc:chgData name="Juan M Zapata Q" userId="3dbc77ae4c4337f3" providerId="LiveId" clId="{955C28F8-58C6-4812-92DA-73F2113CD5D0}" dt="2020-04-16T02:54:46.947" v="8160" actId="14100"/>
        <pc:sldMkLst>
          <pc:docMk/>
          <pc:sldMk cId="3388152421" sldId="263"/>
        </pc:sldMkLst>
        <pc:spChg chg="add mod">
          <ac:chgData name="Juan M Zapata Q" userId="3dbc77ae4c4337f3" providerId="LiveId" clId="{955C28F8-58C6-4812-92DA-73F2113CD5D0}" dt="2020-04-16T01:27:02.064" v="7182" actId="1037"/>
          <ac:spMkLst>
            <pc:docMk/>
            <pc:sldMk cId="3388152421" sldId="263"/>
            <ac:spMk id="3" creationId="{5BF576EF-2751-4E02-8817-3EEC0652FC0D}"/>
          </ac:spMkLst>
        </pc:spChg>
        <pc:spChg chg="mod ord">
          <ac:chgData name="Juan M Zapata Q" userId="3dbc77ae4c4337f3" providerId="LiveId" clId="{955C28F8-58C6-4812-92DA-73F2113CD5D0}" dt="2020-04-16T02:27:28.167" v="7809" actId="1582"/>
          <ac:spMkLst>
            <pc:docMk/>
            <pc:sldMk cId="3388152421" sldId="263"/>
            <ac:spMk id="7" creationId="{340B4D09-BE71-4695-860D-B27FE5FBBE3A}"/>
          </ac:spMkLst>
        </pc:spChg>
        <pc:spChg chg="mod">
          <ac:chgData name="Juan M Zapata Q" userId="3dbc77ae4c4337f3" providerId="LiveId" clId="{955C28F8-58C6-4812-92DA-73F2113CD5D0}" dt="2020-04-16T02:54:46.947" v="8160" actId="14100"/>
          <ac:spMkLst>
            <pc:docMk/>
            <pc:sldMk cId="3388152421" sldId="263"/>
            <ac:spMk id="8" creationId="{62F2A8F6-48F5-42D5-8B0B-E634E6B695C6}"/>
          </ac:spMkLst>
        </pc:spChg>
        <pc:picChg chg="add mod">
          <ac:chgData name="Juan M Zapata Q" userId="3dbc77ae4c4337f3" providerId="LiveId" clId="{955C28F8-58C6-4812-92DA-73F2113CD5D0}" dt="2020-04-16T01:22:10.710" v="7137" actId="1035"/>
          <ac:picMkLst>
            <pc:docMk/>
            <pc:sldMk cId="3388152421" sldId="263"/>
            <ac:picMk id="2" creationId="{32265A6F-9CE9-40EF-9FB9-903A11DCE38E}"/>
          </ac:picMkLst>
        </pc:picChg>
        <pc:picChg chg="del">
          <ac:chgData name="Juan M Zapata Q" userId="3dbc77ae4c4337f3" providerId="LiveId" clId="{955C28F8-58C6-4812-92DA-73F2113CD5D0}" dt="2020-04-10T22:59:21.848" v="0" actId="478"/>
          <ac:picMkLst>
            <pc:docMk/>
            <pc:sldMk cId="3388152421" sldId="263"/>
            <ac:picMk id="6" creationId="{AA03136F-4FE1-4C8C-9EA6-76311E4357C1}"/>
          </ac:picMkLst>
        </pc:picChg>
      </pc:sldChg>
      <pc:sldChg chg="addSp modSp ord">
        <pc:chgData name="Juan M Zapata Q" userId="3dbc77ae4c4337f3" providerId="LiveId" clId="{955C28F8-58C6-4812-92DA-73F2113CD5D0}" dt="2020-04-16T01:25:14.452" v="7164" actId="1035"/>
        <pc:sldMkLst>
          <pc:docMk/>
          <pc:sldMk cId="3194726394" sldId="264"/>
        </pc:sldMkLst>
        <pc:spChg chg="add mod">
          <ac:chgData name="Juan M Zapata Q" userId="3dbc77ae4c4337f3" providerId="LiveId" clId="{955C28F8-58C6-4812-92DA-73F2113CD5D0}" dt="2020-04-16T01:25:14.452" v="7164" actId="1035"/>
          <ac:spMkLst>
            <pc:docMk/>
            <pc:sldMk cId="3194726394" sldId="264"/>
            <ac:spMk id="3" creationId="{F11C830E-6F43-4D70-BA91-544C40422BD7}"/>
          </ac:spMkLst>
        </pc:spChg>
      </pc:sldChg>
      <pc:sldChg chg="addSp delSp modSp ord">
        <pc:chgData name="Juan M Zapata Q" userId="3dbc77ae4c4337f3" providerId="LiveId" clId="{955C28F8-58C6-4812-92DA-73F2113CD5D0}" dt="2020-04-12T17:04:28.883" v="2797" actId="478"/>
        <pc:sldMkLst>
          <pc:docMk/>
          <pc:sldMk cId="2019134851" sldId="265"/>
        </pc:sldMkLst>
        <pc:spChg chg="add del mod">
          <ac:chgData name="Juan M Zapata Q" userId="3dbc77ae4c4337f3" providerId="LiveId" clId="{955C28F8-58C6-4812-92DA-73F2113CD5D0}" dt="2020-04-12T17:04:28.883" v="2797" actId="478"/>
          <ac:spMkLst>
            <pc:docMk/>
            <pc:sldMk cId="2019134851" sldId="265"/>
            <ac:spMk id="9" creationId="{25303576-736C-41F8-8A88-6B11A2B0225B}"/>
          </ac:spMkLst>
        </pc:spChg>
      </pc:sldChg>
      <pc:sldChg chg="addSp delSp modSp modAnim">
        <pc:chgData name="Juan M Zapata Q" userId="3dbc77ae4c4337f3" providerId="LiveId" clId="{955C28F8-58C6-4812-92DA-73F2113CD5D0}" dt="2020-04-16T02:56:25.076" v="8190" actId="1038"/>
        <pc:sldMkLst>
          <pc:docMk/>
          <pc:sldMk cId="2472741153" sldId="267"/>
        </pc:sldMkLst>
        <pc:spChg chg="del">
          <ac:chgData name="Juan M Zapata Q" userId="3dbc77ae4c4337f3" providerId="LiveId" clId="{955C28F8-58C6-4812-92DA-73F2113CD5D0}" dt="2020-04-11T02:01:39.898" v="763" actId="478"/>
          <ac:spMkLst>
            <pc:docMk/>
            <pc:sldMk cId="2472741153" sldId="267"/>
            <ac:spMk id="2" creationId="{3182CA81-81B9-3E45-9A8A-839F856B091E}"/>
          </ac:spMkLst>
        </pc:spChg>
        <pc:spChg chg="del">
          <ac:chgData name="Juan M Zapata Q" userId="3dbc77ae4c4337f3" providerId="LiveId" clId="{955C28F8-58C6-4812-92DA-73F2113CD5D0}" dt="2020-04-11T02:01:41.670" v="764" actId="478"/>
          <ac:spMkLst>
            <pc:docMk/>
            <pc:sldMk cId="2472741153" sldId="267"/>
            <ac:spMk id="3" creationId="{D14E6BD4-4739-2F43-9F9C-27E79245D725}"/>
          </ac:spMkLst>
        </pc:spChg>
        <pc:spChg chg="del">
          <ac:chgData name="Juan M Zapata Q" userId="3dbc77ae4c4337f3" providerId="LiveId" clId="{955C28F8-58C6-4812-92DA-73F2113CD5D0}" dt="2020-04-11T02:01:39.898" v="763" actId="478"/>
          <ac:spMkLst>
            <pc:docMk/>
            <pc:sldMk cId="2472741153" sldId="267"/>
            <ac:spMk id="4" creationId="{A8994B76-0F52-BC47-B1F8-796ECC366DCB}"/>
          </ac:spMkLst>
        </pc:spChg>
        <pc:spChg chg="del">
          <ac:chgData name="Juan M Zapata Q" userId="3dbc77ae4c4337f3" providerId="LiveId" clId="{955C28F8-58C6-4812-92DA-73F2113CD5D0}" dt="2020-04-11T02:01:39.898" v="763" actId="478"/>
          <ac:spMkLst>
            <pc:docMk/>
            <pc:sldMk cId="2472741153" sldId="267"/>
            <ac:spMk id="5" creationId="{176E29AE-754C-C549-966B-BFA7C2254430}"/>
          </ac:spMkLst>
        </pc:spChg>
        <pc:spChg chg="add del">
          <ac:chgData name="Juan M Zapata Q" userId="3dbc77ae4c4337f3" providerId="LiveId" clId="{955C28F8-58C6-4812-92DA-73F2113CD5D0}" dt="2020-04-11T02:01:36.306" v="762"/>
          <ac:spMkLst>
            <pc:docMk/>
            <pc:sldMk cId="2472741153" sldId="267"/>
            <ac:spMk id="7" creationId="{F89164E2-C49C-462A-B8A9-2E3A68CD7642}"/>
          </ac:spMkLst>
        </pc:spChg>
        <pc:spChg chg="add del">
          <ac:chgData name="Juan M Zapata Q" userId="3dbc77ae4c4337f3" providerId="LiveId" clId="{955C28F8-58C6-4812-92DA-73F2113CD5D0}" dt="2020-04-11T02:01:36.306" v="762"/>
          <ac:spMkLst>
            <pc:docMk/>
            <pc:sldMk cId="2472741153" sldId="267"/>
            <ac:spMk id="8" creationId="{B0900B87-853D-44BB-9C28-13A08B1BFDE9}"/>
          </ac:spMkLst>
        </pc:spChg>
        <pc:spChg chg="add del">
          <ac:chgData name="Juan M Zapata Q" userId="3dbc77ae4c4337f3" providerId="LiveId" clId="{955C28F8-58C6-4812-92DA-73F2113CD5D0}" dt="2020-04-11T02:01:36.306" v="762"/>
          <ac:spMkLst>
            <pc:docMk/>
            <pc:sldMk cId="2472741153" sldId="267"/>
            <ac:spMk id="9" creationId="{E821E0AB-1941-4E6D-B30E-537099E87E8F}"/>
          </ac:spMkLst>
        </pc:spChg>
        <pc:spChg chg="add del">
          <ac:chgData name="Juan M Zapata Q" userId="3dbc77ae4c4337f3" providerId="LiveId" clId="{955C28F8-58C6-4812-92DA-73F2113CD5D0}" dt="2020-04-11T02:01:36.306" v="762"/>
          <ac:spMkLst>
            <pc:docMk/>
            <pc:sldMk cId="2472741153" sldId="267"/>
            <ac:spMk id="10" creationId="{D9B6199B-EDC1-42BD-AFEE-F7BB0E3F7121}"/>
          </ac:spMkLst>
        </pc:spChg>
        <pc:spChg chg="add del">
          <ac:chgData name="Juan M Zapata Q" userId="3dbc77ae4c4337f3" providerId="LiveId" clId="{955C28F8-58C6-4812-92DA-73F2113CD5D0}" dt="2020-04-11T02:01:36.306" v="762"/>
          <ac:spMkLst>
            <pc:docMk/>
            <pc:sldMk cId="2472741153" sldId="267"/>
            <ac:spMk id="11" creationId="{5C97B90C-9186-4A6A-A1A2-E08613FFE157}"/>
          </ac:spMkLst>
        </pc:spChg>
        <pc:spChg chg="add del">
          <ac:chgData name="Juan M Zapata Q" userId="3dbc77ae4c4337f3" providerId="LiveId" clId="{955C28F8-58C6-4812-92DA-73F2113CD5D0}" dt="2020-04-11T02:01:36.306" v="762"/>
          <ac:spMkLst>
            <pc:docMk/>
            <pc:sldMk cId="2472741153" sldId="267"/>
            <ac:spMk id="12" creationId="{3486F4E9-8EE0-4267-A1C6-80DC5E72F6D5}"/>
          </ac:spMkLst>
        </pc:spChg>
        <pc:spChg chg="add del">
          <ac:chgData name="Juan M Zapata Q" userId="3dbc77ae4c4337f3" providerId="LiveId" clId="{955C28F8-58C6-4812-92DA-73F2113CD5D0}" dt="2020-04-11T02:01:36.306" v="762"/>
          <ac:spMkLst>
            <pc:docMk/>
            <pc:sldMk cId="2472741153" sldId="267"/>
            <ac:spMk id="13" creationId="{B1BFCED1-7445-4065-9B24-602F0A6C5BB9}"/>
          </ac:spMkLst>
        </pc:spChg>
        <pc:spChg chg="add mod">
          <ac:chgData name="Juan M Zapata Q" userId="3dbc77ae4c4337f3" providerId="LiveId" clId="{955C28F8-58C6-4812-92DA-73F2113CD5D0}" dt="2020-04-11T16:30:01.765" v="1003" actId="14100"/>
          <ac:spMkLst>
            <pc:docMk/>
            <pc:sldMk cId="2472741153" sldId="267"/>
            <ac:spMk id="15" creationId="{899D3FB6-4137-445E-A44B-717DCA24C528}"/>
          </ac:spMkLst>
        </pc:spChg>
        <pc:spChg chg="add mod">
          <ac:chgData name="Juan M Zapata Q" userId="3dbc77ae4c4337f3" providerId="LiveId" clId="{955C28F8-58C6-4812-92DA-73F2113CD5D0}" dt="2020-04-16T02:56:25.076" v="8190" actId="1038"/>
          <ac:spMkLst>
            <pc:docMk/>
            <pc:sldMk cId="2472741153" sldId="267"/>
            <ac:spMk id="16" creationId="{DB892C42-712E-4B31-9E04-527D84FC8A87}"/>
          </ac:spMkLst>
        </pc:spChg>
        <pc:spChg chg="add mod">
          <ac:chgData name="Juan M Zapata Q" userId="3dbc77ae4c4337f3" providerId="LiveId" clId="{955C28F8-58C6-4812-92DA-73F2113CD5D0}" dt="2020-04-15T14:20:22.528" v="3782" actId="1037"/>
          <ac:spMkLst>
            <pc:docMk/>
            <pc:sldMk cId="2472741153" sldId="267"/>
            <ac:spMk id="17" creationId="{05AAC1A8-AC34-4421-ABAA-A5D016BB26D5}"/>
          </ac:spMkLst>
        </pc:spChg>
        <pc:spChg chg="add mod">
          <ac:chgData name="Juan M Zapata Q" userId="3dbc77ae4c4337f3" providerId="LiveId" clId="{955C28F8-58C6-4812-92DA-73F2113CD5D0}" dt="2020-04-15T14:20:03.738" v="3748" actId="1037"/>
          <ac:spMkLst>
            <pc:docMk/>
            <pc:sldMk cId="2472741153" sldId="267"/>
            <ac:spMk id="18" creationId="{BA90C964-D2B4-4ADC-9382-C57224C18838}"/>
          </ac:spMkLst>
        </pc:spChg>
        <pc:spChg chg="add mod">
          <ac:chgData name="Juan M Zapata Q" userId="3dbc77ae4c4337f3" providerId="LiveId" clId="{955C28F8-58C6-4812-92DA-73F2113CD5D0}" dt="2020-04-15T14:20:17.026" v="3771" actId="1037"/>
          <ac:spMkLst>
            <pc:docMk/>
            <pc:sldMk cId="2472741153" sldId="267"/>
            <ac:spMk id="19" creationId="{884DF720-4DC6-441D-9B34-0A60CB13BFDA}"/>
          </ac:spMkLst>
        </pc:spChg>
        <pc:spChg chg="add mod">
          <ac:chgData name="Juan M Zapata Q" userId="3dbc77ae4c4337f3" providerId="LiveId" clId="{955C28F8-58C6-4812-92DA-73F2113CD5D0}" dt="2020-04-15T14:20:17.026" v="3771" actId="1037"/>
          <ac:spMkLst>
            <pc:docMk/>
            <pc:sldMk cId="2472741153" sldId="267"/>
            <ac:spMk id="20" creationId="{832E4447-50D9-4B52-80C3-0709CC7817BF}"/>
          </ac:spMkLst>
        </pc:spChg>
        <pc:spChg chg="add mod">
          <ac:chgData name="Juan M Zapata Q" userId="3dbc77ae4c4337f3" providerId="LiveId" clId="{955C28F8-58C6-4812-92DA-73F2113CD5D0}" dt="2020-04-15T14:20:03.738" v="3748" actId="1037"/>
          <ac:spMkLst>
            <pc:docMk/>
            <pc:sldMk cId="2472741153" sldId="267"/>
            <ac:spMk id="21" creationId="{03509F59-27BE-4C95-8193-8A564F57F6D2}"/>
          </ac:spMkLst>
        </pc:spChg>
        <pc:spChg chg="add mod">
          <ac:chgData name="Juan M Zapata Q" userId="3dbc77ae4c4337f3" providerId="LiveId" clId="{955C28F8-58C6-4812-92DA-73F2113CD5D0}" dt="2020-04-15T14:20:22.528" v="3782" actId="1037"/>
          <ac:spMkLst>
            <pc:docMk/>
            <pc:sldMk cId="2472741153" sldId="267"/>
            <ac:spMk id="22" creationId="{EE2005A8-C3C2-4804-99D8-08885D0AA25C}"/>
          </ac:spMkLst>
        </pc:spChg>
        <pc:spChg chg="add del">
          <ac:chgData name="Juan M Zapata Q" userId="3dbc77ae4c4337f3" providerId="LiveId" clId="{955C28F8-58C6-4812-92DA-73F2113CD5D0}" dt="2020-04-11T16:37:44.038" v="1141" actId="478"/>
          <ac:spMkLst>
            <pc:docMk/>
            <pc:sldMk cId="2472741153" sldId="267"/>
            <ac:spMk id="23" creationId="{E830F5FE-8040-4D3F-AF1D-428EF411458F}"/>
          </ac:spMkLst>
        </pc:spChg>
        <pc:picChg chg="add del">
          <ac:chgData name="Juan M Zapata Q" userId="3dbc77ae4c4337f3" providerId="LiveId" clId="{955C28F8-58C6-4812-92DA-73F2113CD5D0}" dt="2020-04-11T02:01:36.306" v="762"/>
          <ac:picMkLst>
            <pc:docMk/>
            <pc:sldMk cId="2472741153" sldId="267"/>
            <ac:picMk id="6" creationId="{99E0D648-C3D3-40EA-A83D-8D92B9AEB2AE}"/>
          </ac:picMkLst>
        </pc:picChg>
        <pc:picChg chg="add mod">
          <ac:chgData name="Juan M Zapata Q" userId="3dbc77ae4c4337f3" providerId="LiveId" clId="{955C28F8-58C6-4812-92DA-73F2113CD5D0}" dt="2020-04-16T01:25:50.559" v="7166" actId="14100"/>
          <ac:picMkLst>
            <pc:docMk/>
            <pc:sldMk cId="2472741153" sldId="267"/>
            <ac:picMk id="14" creationId="{EDB0D309-5AEC-46A9-956C-BDA0E1CC9DE2}"/>
          </ac:picMkLst>
        </pc:picChg>
      </pc:sldChg>
      <pc:sldChg chg="addSp delSp modSp">
        <pc:chgData name="Juan M Zapata Q" userId="3dbc77ae4c4337f3" providerId="LiveId" clId="{955C28F8-58C6-4812-92DA-73F2113CD5D0}" dt="2020-04-16T02:55:11.887" v="8172" actId="1036"/>
        <pc:sldMkLst>
          <pc:docMk/>
          <pc:sldMk cId="2246028664" sldId="268"/>
        </pc:sldMkLst>
        <pc:spChg chg="mod">
          <ac:chgData name="Juan M Zapata Q" userId="3dbc77ae4c4337f3" providerId="LiveId" clId="{955C28F8-58C6-4812-92DA-73F2113CD5D0}" dt="2020-04-16T01:27:14.584" v="7183" actId="1035"/>
          <ac:spMkLst>
            <pc:docMk/>
            <pc:sldMk cId="2246028664" sldId="268"/>
            <ac:spMk id="2" creationId="{3F5B0833-24DD-4474-BB0F-A057EC0F1DF1}"/>
          </ac:spMkLst>
        </pc:spChg>
        <pc:spChg chg="del mod">
          <ac:chgData name="Juan M Zapata Q" userId="3dbc77ae4c4337f3" providerId="LiveId" clId="{955C28F8-58C6-4812-92DA-73F2113CD5D0}" dt="2020-04-11T16:36:52.148" v="1137" actId="478"/>
          <ac:spMkLst>
            <pc:docMk/>
            <pc:sldMk cId="2246028664" sldId="268"/>
            <ac:spMk id="3" creationId="{3E0DB360-3177-7C45-83A2-3C75BB7C2B90}"/>
          </ac:spMkLst>
        </pc:spChg>
        <pc:spChg chg="add del">
          <ac:chgData name="Juan M Zapata Q" userId="3dbc77ae4c4337f3" providerId="LiveId" clId="{955C28F8-58C6-4812-92DA-73F2113CD5D0}" dt="2020-04-12T21:15:09.826" v="3437"/>
          <ac:spMkLst>
            <pc:docMk/>
            <pc:sldMk cId="2246028664" sldId="268"/>
            <ac:spMk id="3" creationId="{EB0D0DD7-3DF9-4857-B147-536CBC1B52FC}"/>
          </ac:spMkLst>
        </pc:spChg>
        <pc:spChg chg="del">
          <ac:chgData name="Juan M Zapata Q" userId="3dbc77ae4c4337f3" providerId="LiveId" clId="{955C28F8-58C6-4812-92DA-73F2113CD5D0}" dt="2020-04-12T21:17:27.735" v="3500" actId="478"/>
          <ac:spMkLst>
            <pc:docMk/>
            <pc:sldMk cId="2246028664" sldId="268"/>
            <ac:spMk id="4" creationId="{E1374A6D-6F22-4EF7-A1D9-BF544428E77D}"/>
          </ac:spMkLst>
        </pc:spChg>
        <pc:spChg chg="mod">
          <ac:chgData name="Juan M Zapata Q" userId="3dbc77ae4c4337f3" providerId="LiveId" clId="{955C28F8-58C6-4812-92DA-73F2113CD5D0}" dt="2020-04-16T02:55:11.887" v="8172" actId="1036"/>
          <ac:spMkLst>
            <pc:docMk/>
            <pc:sldMk cId="2246028664" sldId="268"/>
            <ac:spMk id="5" creationId="{A9F424BF-3937-A84D-8A15-793C41C59F52}"/>
          </ac:spMkLst>
        </pc:spChg>
        <pc:spChg chg="add mod">
          <ac:chgData name="Juan M Zapata Q" userId="3dbc77ae4c4337f3" providerId="LiveId" clId="{955C28F8-58C6-4812-92DA-73F2113CD5D0}" dt="2020-04-16T02:55:02.345" v="8162" actId="14100"/>
          <ac:spMkLst>
            <pc:docMk/>
            <pc:sldMk cId="2246028664" sldId="268"/>
            <ac:spMk id="6" creationId="{5838498C-B7C5-41FF-8D18-358929CDA2C7}"/>
          </ac:spMkLst>
        </pc:spChg>
        <pc:spChg chg="add del">
          <ac:chgData name="Juan M Zapata Q" userId="3dbc77ae4c4337f3" providerId="LiveId" clId="{955C28F8-58C6-4812-92DA-73F2113CD5D0}" dt="2020-04-12T21:17:12.535" v="3497"/>
          <ac:spMkLst>
            <pc:docMk/>
            <pc:sldMk cId="2246028664" sldId="268"/>
            <ac:spMk id="7" creationId="{9EEC0BE5-41AD-4627-ACCF-0C116C373EF8}"/>
          </ac:spMkLst>
        </pc:spChg>
      </pc:sldChg>
      <pc:sldChg chg="addSp delSp modSp ord delAnim modAnim">
        <pc:chgData name="Juan M Zapata Q" userId="3dbc77ae4c4337f3" providerId="LiveId" clId="{955C28F8-58C6-4812-92DA-73F2113CD5D0}" dt="2020-04-16T02:54:08.049" v="8155" actId="255"/>
        <pc:sldMkLst>
          <pc:docMk/>
          <pc:sldMk cId="3045302890" sldId="269"/>
        </pc:sldMkLst>
        <pc:spChg chg="add mod">
          <ac:chgData name="Juan M Zapata Q" userId="3dbc77ae4c4337f3" providerId="LiveId" clId="{955C28F8-58C6-4812-92DA-73F2113CD5D0}" dt="2020-04-16T02:54:08.049" v="8155" actId="255"/>
          <ac:spMkLst>
            <pc:docMk/>
            <pc:sldMk cId="3045302890" sldId="269"/>
            <ac:spMk id="4" creationId="{30EF4761-37F5-4A1F-8DC6-1758F7A72327}"/>
          </ac:spMkLst>
        </pc:spChg>
        <pc:spChg chg="add del mod">
          <ac:chgData name="Juan M Zapata Q" userId="3dbc77ae4c4337f3" providerId="LiveId" clId="{955C28F8-58C6-4812-92DA-73F2113CD5D0}" dt="2020-04-15T16:17:56.319" v="4527" actId="478"/>
          <ac:spMkLst>
            <pc:docMk/>
            <pc:sldMk cId="3045302890" sldId="269"/>
            <ac:spMk id="6" creationId="{102369CC-88DD-494A-86E9-027821E279C0}"/>
          </ac:spMkLst>
        </pc:spChg>
        <pc:spChg chg="add del mod">
          <ac:chgData name="Juan M Zapata Q" userId="3dbc77ae4c4337f3" providerId="LiveId" clId="{955C28F8-58C6-4812-92DA-73F2113CD5D0}" dt="2020-04-15T16:17:50.245" v="4525" actId="478"/>
          <ac:spMkLst>
            <pc:docMk/>
            <pc:sldMk cId="3045302890" sldId="269"/>
            <ac:spMk id="7" creationId="{F6F3800B-8574-473E-A6A2-D9ECEB51D069}"/>
          </ac:spMkLst>
        </pc:spChg>
        <pc:spChg chg="del mod">
          <ac:chgData name="Juan M Zapata Q" userId="3dbc77ae4c4337f3" providerId="LiveId" clId="{955C28F8-58C6-4812-92DA-73F2113CD5D0}" dt="2020-04-11T16:35:25.095" v="1131" actId="478"/>
          <ac:spMkLst>
            <pc:docMk/>
            <pc:sldMk cId="3045302890" sldId="269"/>
            <ac:spMk id="8" creationId="{62F2A8F6-48F5-42D5-8B0B-E634E6B695C6}"/>
          </ac:spMkLst>
        </pc:spChg>
        <pc:spChg chg="add del mod">
          <ac:chgData name="Juan M Zapata Q" userId="3dbc77ae4c4337f3" providerId="LiveId" clId="{955C28F8-58C6-4812-92DA-73F2113CD5D0}" dt="2020-04-15T16:17:52.901" v="4526" actId="478"/>
          <ac:spMkLst>
            <pc:docMk/>
            <pc:sldMk cId="3045302890" sldId="269"/>
            <ac:spMk id="8" creationId="{E6B22917-B608-4E8B-84C1-9877F0FB08BA}"/>
          </ac:spMkLst>
        </pc:spChg>
        <pc:spChg chg="add mod">
          <ac:chgData name="Juan M Zapata Q" userId="3dbc77ae4c4337f3" providerId="LiveId" clId="{955C28F8-58C6-4812-92DA-73F2113CD5D0}" dt="2020-04-15T16:20:25.649" v="4585" actId="164"/>
          <ac:spMkLst>
            <pc:docMk/>
            <pc:sldMk cId="3045302890" sldId="269"/>
            <ac:spMk id="9" creationId="{228096D4-1B1D-4047-8E30-0749FC4A08AF}"/>
          </ac:spMkLst>
        </pc:spChg>
        <pc:spChg chg="add mod">
          <ac:chgData name="Juan M Zapata Q" userId="3dbc77ae4c4337f3" providerId="LiveId" clId="{955C28F8-58C6-4812-92DA-73F2113CD5D0}" dt="2020-04-15T16:20:25.649" v="4585" actId="164"/>
          <ac:spMkLst>
            <pc:docMk/>
            <pc:sldMk cId="3045302890" sldId="269"/>
            <ac:spMk id="10" creationId="{17B66A56-ADC2-4311-9EF0-100810DD0A76}"/>
          </ac:spMkLst>
        </pc:spChg>
        <pc:spChg chg="add mod">
          <ac:chgData name="Juan M Zapata Q" userId="3dbc77ae4c4337f3" providerId="LiveId" clId="{955C28F8-58C6-4812-92DA-73F2113CD5D0}" dt="2020-04-15T21:13:24.731" v="4606" actId="1076"/>
          <ac:spMkLst>
            <pc:docMk/>
            <pc:sldMk cId="3045302890" sldId="269"/>
            <ac:spMk id="11" creationId="{D57C79EC-2013-42F5-BBF0-C8AC34F40461}"/>
          </ac:spMkLst>
        </pc:spChg>
        <pc:grpChg chg="add mod">
          <ac:chgData name="Juan M Zapata Q" userId="3dbc77ae4c4337f3" providerId="LiveId" clId="{955C28F8-58C6-4812-92DA-73F2113CD5D0}" dt="2020-04-15T22:19:46.774" v="5360" actId="1038"/>
          <ac:grpSpMkLst>
            <pc:docMk/>
            <pc:sldMk cId="3045302890" sldId="269"/>
            <ac:grpSpMk id="2" creationId="{5258F759-6962-4A95-8C14-0DF2CCC7C781}"/>
          </ac:grpSpMkLst>
        </pc:grpChg>
        <pc:picChg chg="mod modCrop">
          <ac:chgData name="Juan M Zapata Q" userId="3dbc77ae4c4337f3" providerId="LiveId" clId="{955C28F8-58C6-4812-92DA-73F2113CD5D0}" dt="2020-04-15T16:20:25.649" v="4585" actId="164"/>
          <ac:picMkLst>
            <pc:docMk/>
            <pc:sldMk cId="3045302890" sldId="269"/>
            <ac:picMk id="5" creationId="{78C36072-BFCF-4E61-8B42-77741F684D9B}"/>
          </ac:picMkLst>
        </pc:picChg>
      </pc:sldChg>
      <pc:sldChg chg="addSp delSp modSp add del modNotesTx">
        <pc:chgData name="Juan M Zapata Q" userId="3dbc77ae4c4337f3" providerId="LiveId" clId="{955C28F8-58C6-4812-92DA-73F2113CD5D0}" dt="2020-04-15T15:58:47.667" v="4348" actId="2696"/>
        <pc:sldMkLst>
          <pc:docMk/>
          <pc:sldMk cId="3504992189" sldId="270"/>
        </pc:sldMkLst>
        <pc:spChg chg="del">
          <ac:chgData name="Juan M Zapata Q" userId="3dbc77ae4c4337f3" providerId="LiveId" clId="{955C28F8-58C6-4812-92DA-73F2113CD5D0}" dt="2020-04-11T02:05:30.313" v="768" actId="478"/>
          <ac:spMkLst>
            <pc:docMk/>
            <pc:sldMk cId="3504992189" sldId="270"/>
            <ac:spMk id="2" creationId="{3F5B0833-24DD-4474-BB0F-A057EC0F1DF1}"/>
          </ac:spMkLst>
        </pc:spChg>
        <pc:spChg chg="del">
          <ac:chgData name="Juan M Zapata Q" userId="3dbc77ae4c4337f3" providerId="LiveId" clId="{955C28F8-58C6-4812-92DA-73F2113CD5D0}" dt="2020-04-11T02:05:27.654" v="767" actId="478"/>
          <ac:spMkLst>
            <pc:docMk/>
            <pc:sldMk cId="3504992189" sldId="270"/>
            <ac:spMk id="3" creationId="{3E0DB360-3177-7C45-83A2-3C75BB7C2B90}"/>
          </ac:spMkLst>
        </pc:spChg>
        <pc:spChg chg="del">
          <ac:chgData name="Juan M Zapata Q" userId="3dbc77ae4c4337f3" providerId="LiveId" clId="{955C28F8-58C6-4812-92DA-73F2113CD5D0}" dt="2020-04-11T02:05:24.999" v="766" actId="478"/>
          <ac:spMkLst>
            <pc:docMk/>
            <pc:sldMk cId="3504992189" sldId="270"/>
            <ac:spMk id="4" creationId="{E1374A6D-6F22-4EF7-A1D9-BF544428E77D}"/>
          </ac:spMkLst>
        </pc:spChg>
        <pc:spChg chg="del">
          <ac:chgData name="Juan M Zapata Q" userId="3dbc77ae4c4337f3" providerId="LiveId" clId="{955C28F8-58C6-4812-92DA-73F2113CD5D0}" dt="2020-04-11T02:05:22.948" v="765" actId="478"/>
          <ac:spMkLst>
            <pc:docMk/>
            <pc:sldMk cId="3504992189" sldId="270"/>
            <ac:spMk id="5" creationId="{A9F424BF-3937-A84D-8A15-793C41C59F52}"/>
          </ac:spMkLst>
        </pc:spChg>
        <pc:spChg chg="add del">
          <ac:chgData name="Juan M Zapata Q" userId="3dbc77ae4c4337f3" providerId="LiveId" clId="{955C28F8-58C6-4812-92DA-73F2113CD5D0}" dt="2020-04-11T16:34:37.334" v="1110" actId="478"/>
          <ac:spMkLst>
            <pc:docMk/>
            <pc:sldMk cId="3504992189" sldId="270"/>
            <ac:spMk id="6" creationId="{EA214ADC-28C4-4A84-BEB8-18FE4188D8B0}"/>
          </ac:spMkLst>
        </pc:spChg>
        <pc:spChg chg="add del mod">
          <ac:chgData name="Juan M Zapata Q" userId="3dbc77ae4c4337f3" providerId="LiveId" clId="{955C28F8-58C6-4812-92DA-73F2113CD5D0}" dt="2020-04-11T16:38:21.852" v="1145" actId="478"/>
          <ac:spMkLst>
            <pc:docMk/>
            <pc:sldMk cId="3504992189" sldId="270"/>
            <ac:spMk id="8" creationId="{255B1775-38D8-49D8-A37F-82F64DA06B87}"/>
          </ac:spMkLst>
        </pc:spChg>
        <pc:spChg chg="add mod">
          <ac:chgData name="Juan M Zapata Q" userId="3dbc77ae4c4337f3" providerId="LiveId" clId="{955C28F8-58C6-4812-92DA-73F2113CD5D0}" dt="2020-04-11T16:38:28.096" v="1146" actId="20577"/>
          <ac:spMkLst>
            <pc:docMk/>
            <pc:sldMk cId="3504992189" sldId="270"/>
            <ac:spMk id="9" creationId="{D9D73C98-4C67-4121-9789-32285C5B7F0B}"/>
          </ac:spMkLst>
        </pc:spChg>
        <pc:picChg chg="add mod">
          <ac:chgData name="Juan M Zapata Q" userId="3dbc77ae4c4337f3" providerId="LiveId" clId="{955C28F8-58C6-4812-92DA-73F2113CD5D0}" dt="2020-04-15T14:31:23.977" v="3800" actId="1036"/>
          <ac:picMkLst>
            <pc:docMk/>
            <pc:sldMk cId="3504992189" sldId="270"/>
            <ac:picMk id="7" creationId="{C66C6B9B-0E4A-49C5-97F0-FEAA4BCA1712}"/>
          </ac:picMkLst>
        </pc:picChg>
      </pc:sldChg>
      <pc:sldChg chg="addSp delSp modSp add ord">
        <pc:chgData name="Juan M Zapata Q" userId="3dbc77ae4c4337f3" providerId="LiveId" clId="{955C28F8-58C6-4812-92DA-73F2113CD5D0}" dt="2020-04-16T02:56:43.598" v="8215" actId="1037"/>
        <pc:sldMkLst>
          <pc:docMk/>
          <pc:sldMk cId="2520982889" sldId="271"/>
        </pc:sldMkLst>
        <pc:spChg chg="add del">
          <ac:chgData name="Juan M Zapata Q" userId="3dbc77ae4c4337f3" providerId="LiveId" clId="{955C28F8-58C6-4812-92DA-73F2113CD5D0}" dt="2020-04-12T21:22:37.943" v="3582"/>
          <ac:spMkLst>
            <pc:docMk/>
            <pc:sldMk cId="2520982889" sldId="271"/>
            <ac:spMk id="2" creationId="{CDCA7D3F-6197-41B7-89B3-5154E22FE436}"/>
          </ac:spMkLst>
        </pc:spChg>
        <pc:spChg chg="add del">
          <ac:chgData name="Juan M Zapata Q" userId="3dbc77ae4c4337f3" providerId="LiveId" clId="{955C28F8-58C6-4812-92DA-73F2113CD5D0}" dt="2020-04-12T21:23:37.108" v="3617"/>
          <ac:spMkLst>
            <pc:docMk/>
            <pc:sldMk cId="2520982889" sldId="271"/>
            <ac:spMk id="3" creationId="{4C8C34C4-0EAB-44BD-91BA-8E4DD672CC7C}"/>
          </ac:spMkLst>
        </pc:spChg>
        <pc:spChg chg="add mod">
          <ac:chgData name="Juan M Zapata Q" userId="3dbc77ae4c4337f3" providerId="LiveId" clId="{955C28F8-58C6-4812-92DA-73F2113CD5D0}" dt="2020-04-16T02:56:43.598" v="8215" actId="1037"/>
          <ac:spMkLst>
            <pc:docMk/>
            <pc:sldMk cId="2520982889" sldId="271"/>
            <ac:spMk id="4" creationId="{FAD25D01-0A59-4F31-9DE3-F08A90CC3F41}"/>
          </ac:spMkLst>
        </pc:spChg>
        <pc:spChg chg="add del">
          <ac:chgData name="Juan M Zapata Q" userId="3dbc77ae4c4337f3" providerId="LiveId" clId="{955C28F8-58C6-4812-92DA-73F2113CD5D0}" dt="2020-04-11T16:39:40.646" v="1184" actId="478"/>
          <ac:spMkLst>
            <pc:docMk/>
            <pc:sldMk cId="2520982889" sldId="271"/>
            <ac:spMk id="6" creationId="{DB953B71-A173-4E24-81E7-4995C6B37655}"/>
          </ac:spMkLst>
        </pc:spChg>
        <pc:spChg chg="add mod">
          <ac:chgData name="Juan M Zapata Q" userId="3dbc77ae4c4337f3" providerId="LiveId" clId="{955C28F8-58C6-4812-92DA-73F2113CD5D0}" dt="2020-04-16T02:30:17.695" v="7814" actId="948"/>
          <ac:spMkLst>
            <pc:docMk/>
            <pc:sldMk cId="2520982889" sldId="271"/>
            <ac:spMk id="7" creationId="{2475A5AD-2B70-4F2E-B8BA-65C4AD8B1C40}"/>
          </ac:spMkLst>
        </pc:spChg>
        <pc:spChg chg="del">
          <ac:chgData name="Juan M Zapata Q" userId="3dbc77ae4c4337f3" providerId="LiveId" clId="{955C28F8-58C6-4812-92DA-73F2113CD5D0}" dt="2020-04-11T02:05:38.222" v="769" actId="478"/>
          <ac:spMkLst>
            <pc:docMk/>
            <pc:sldMk cId="2520982889" sldId="271"/>
            <ac:spMk id="8" creationId="{62F2A8F6-48F5-42D5-8B0B-E634E6B695C6}"/>
          </ac:spMkLst>
        </pc:spChg>
        <pc:spChg chg="add del">
          <ac:chgData name="Juan M Zapata Q" userId="3dbc77ae4c4337f3" providerId="LiveId" clId="{955C28F8-58C6-4812-92DA-73F2113CD5D0}" dt="2020-04-11T16:39:46.076" v="1185" actId="478"/>
          <ac:spMkLst>
            <pc:docMk/>
            <pc:sldMk cId="2520982889" sldId="271"/>
            <ac:spMk id="9" creationId="{5B7D0F83-F43B-42EC-A0B8-74B625D3FE20}"/>
          </ac:spMkLst>
        </pc:spChg>
        <pc:spChg chg="add mod">
          <ac:chgData name="Juan M Zapata Q" userId="3dbc77ae4c4337f3" providerId="LiveId" clId="{955C28F8-58C6-4812-92DA-73F2113CD5D0}" dt="2020-04-11T16:40:38.178" v="1193" actId="14100"/>
          <ac:spMkLst>
            <pc:docMk/>
            <pc:sldMk cId="2520982889" sldId="271"/>
            <ac:spMk id="11" creationId="{9AB88E12-D273-40AE-9217-A73B94A85EB0}"/>
          </ac:spMkLst>
        </pc:spChg>
        <pc:spChg chg="add mod">
          <ac:chgData name="Juan M Zapata Q" userId="3dbc77ae4c4337f3" providerId="LiveId" clId="{955C28F8-58C6-4812-92DA-73F2113CD5D0}" dt="2020-04-11T16:41:11.771" v="1198" actId="14100"/>
          <ac:spMkLst>
            <pc:docMk/>
            <pc:sldMk cId="2520982889" sldId="271"/>
            <ac:spMk id="12" creationId="{A64A5A84-90C3-4B17-8EAA-D271A4EC4F3D}"/>
          </ac:spMkLst>
        </pc:spChg>
        <pc:picChg chg="del">
          <ac:chgData name="Juan M Zapata Q" userId="3dbc77ae4c4337f3" providerId="LiveId" clId="{955C28F8-58C6-4812-92DA-73F2113CD5D0}" dt="2020-04-11T02:05:39.220" v="770" actId="478"/>
          <ac:picMkLst>
            <pc:docMk/>
            <pc:sldMk cId="2520982889" sldId="271"/>
            <ac:picMk id="5" creationId="{78C36072-BFCF-4E61-8B42-77741F684D9B}"/>
          </ac:picMkLst>
        </pc:picChg>
        <pc:picChg chg="add mod">
          <ac:chgData name="Juan M Zapata Q" userId="3dbc77ae4c4337f3" providerId="LiveId" clId="{955C28F8-58C6-4812-92DA-73F2113CD5D0}" dt="2020-04-11T16:40:43.042" v="1194" actId="14100"/>
          <ac:picMkLst>
            <pc:docMk/>
            <pc:sldMk cId="2520982889" sldId="271"/>
            <ac:picMk id="10" creationId="{A019400B-FE89-48DB-902B-DA024CFE3C65}"/>
          </ac:picMkLst>
        </pc:picChg>
      </pc:sldChg>
      <pc:sldChg chg="addSp delSp modSp add ord modAnim">
        <pc:chgData name="Juan M Zapata Q" userId="3dbc77ae4c4337f3" providerId="LiveId" clId="{955C28F8-58C6-4812-92DA-73F2113CD5D0}" dt="2020-04-16T01:18:49.642" v="7033" actId="14100"/>
        <pc:sldMkLst>
          <pc:docMk/>
          <pc:sldMk cId="848332256" sldId="272"/>
        </pc:sldMkLst>
        <pc:spChg chg="del">
          <ac:chgData name="Juan M Zapata Q" userId="3dbc77ae4c4337f3" providerId="LiveId" clId="{955C28F8-58C6-4812-92DA-73F2113CD5D0}" dt="2020-04-11T16:41:43.044" v="1200" actId="478"/>
          <ac:spMkLst>
            <pc:docMk/>
            <pc:sldMk cId="848332256" sldId="272"/>
            <ac:spMk id="2" creationId="{3182CA81-81B9-3E45-9A8A-839F856B091E}"/>
          </ac:spMkLst>
        </pc:spChg>
        <pc:spChg chg="add del">
          <ac:chgData name="Juan M Zapata Q" userId="3dbc77ae4c4337f3" providerId="LiveId" clId="{955C28F8-58C6-4812-92DA-73F2113CD5D0}" dt="2020-04-15T14:33:00.472" v="3812"/>
          <ac:spMkLst>
            <pc:docMk/>
            <pc:sldMk cId="848332256" sldId="272"/>
            <ac:spMk id="2" creationId="{865014B0-D2BE-4419-894D-1A382AF35706}"/>
          </ac:spMkLst>
        </pc:spChg>
        <pc:spChg chg="del">
          <ac:chgData name="Juan M Zapata Q" userId="3dbc77ae4c4337f3" providerId="LiveId" clId="{955C28F8-58C6-4812-92DA-73F2113CD5D0}" dt="2020-04-11T16:41:49.502" v="1203" actId="478"/>
          <ac:spMkLst>
            <pc:docMk/>
            <pc:sldMk cId="848332256" sldId="272"/>
            <ac:spMk id="3" creationId="{D14E6BD4-4739-2F43-9F9C-27E79245D725}"/>
          </ac:spMkLst>
        </pc:spChg>
        <pc:spChg chg="del">
          <ac:chgData name="Juan M Zapata Q" userId="3dbc77ae4c4337f3" providerId="LiveId" clId="{955C28F8-58C6-4812-92DA-73F2113CD5D0}" dt="2020-04-11T16:41:47.703" v="1202" actId="478"/>
          <ac:spMkLst>
            <pc:docMk/>
            <pc:sldMk cId="848332256" sldId="272"/>
            <ac:spMk id="4" creationId="{A8994B76-0F52-BC47-B1F8-796ECC366DCB}"/>
          </ac:spMkLst>
        </pc:spChg>
        <pc:spChg chg="del">
          <ac:chgData name="Juan M Zapata Q" userId="3dbc77ae4c4337f3" providerId="LiveId" clId="{955C28F8-58C6-4812-92DA-73F2113CD5D0}" dt="2020-04-11T16:41:44.734" v="1201" actId="478"/>
          <ac:spMkLst>
            <pc:docMk/>
            <pc:sldMk cId="848332256" sldId="272"/>
            <ac:spMk id="5" creationId="{176E29AE-754C-C549-966B-BFA7C2254430}"/>
          </ac:spMkLst>
        </pc:spChg>
        <pc:spChg chg="add mod">
          <ac:chgData name="Juan M Zapata Q" userId="3dbc77ae4c4337f3" providerId="LiveId" clId="{955C28F8-58C6-4812-92DA-73F2113CD5D0}" dt="2020-04-16T01:18:49.642" v="7033" actId="14100"/>
          <ac:spMkLst>
            <pc:docMk/>
            <pc:sldMk cId="848332256" sldId="272"/>
            <ac:spMk id="6" creationId="{A9A19220-F0BD-4F5C-8037-173A6EBBB772}"/>
          </ac:spMkLst>
        </pc:spChg>
        <pc:spChg chg="add mod">
          <ac:chgData name="Juan M Zapata Q" userId="3dbc77ae4c4337f3" providerId="LiveId" clId="{955C28F8-58C6-4812-92DA-73F2113CD5D0}" dt="2020-04-16T01:18:12.327" v="7031" actId="6549"/>
          <ac:spMkLst>
            <pc:docMk/>
            <pc:sldMk cId="848332256" sldId="272"/>
            <ac:spMk id="7" creationId="{6BF43854-CD2E-4D87-A6FE-2DB49AFD4887}"/>
          </ac:spMkLst>
        </pc:spChg>
        <pc:spChg chg="add mod">
          <ac:chgData name="Juan M Zapata Q" userId="3dbc77ae4c4337f3" providerId="LiveId" clId="{955C28F8-58C6-4812-92DA-73F2113CD5D0}" dt="2020-04-11T16:43:13.861" v="1265" actId="1035"/>
          <ac:spMkLst>
            <pc:docMk/>
            <pc:sldMk cId="848332256" sldId="272"/>
            <ac:spMk id="8" creationId="{BA32F9A0-8564-474B-9A40-2F759772A024}"/>
          </ac:spMkLst>
        </pc:spChg>
        <pc:spChg chg="add mod">
          <ac:chgData name="Juan M Zapata Q" userId="3dbc77ae4c4337f3" providerId="LiveId" clId="{955C28F8-58C6-4812-92DA-73F2113CD5D0}" dt="2020-04-12T23:07:43.384" v="3677" actId="113"/>
          <ac:spMkLst>
            <pc:docMk/>
            <pc:sldMk cId="848332256" sldId="272"/>
            <ac:spMk id="9" creationId="{2AD44760-42FB-44FF-AD92-156E95C1A6CC}"/>
          </ac:spMkLst>
        </pc:spChg>
        <pc:spChg chg="add mod">
          <ac:chgData name="Juan M Zapata Q" userId="3dbc77ae4c4337f3" providerId="LiveId" clId="{955C28F8-58C6-4812-92DA-73F2113CD5D0}" dt="2020-04-15T14:34:18.621" v="3882" actId="1036"/>
          <ac:spMkLst>
            <pc:docMk/>
            <pc:sldMk cId="848332256" sldId="272"/>
            <ac:spMk id="22" creationId="{360EECBB-6E8D-4D15-B008-EF110D2F86FA}"/>
          </ac:spMkLst>
        </pc:spChg>
        <pc:spChg chg="add mod">
          <ac:chgData name="Juan M Zapata Q" userId="3dbc77ae4c4337f3" providerId="LiveId" clId="{955C28F8-58C6-4812-92DA-73F2113CD5D0}" dt="2020-04-15T14:35:55.659" v="3900" actId="1036"/>
          <ac:spMkLst>
            <pc:docMk/>
            <pc:sldMk cId="848332256" sldId="272"/>
            <ac:spMk id="23" creationId="{146E39CC-460F-466F-AF27-AF6234F6A3B1}"/>
          </ac:spMkLst>
        </pc:spChg>
        <pc:spChg chg="add mod">
          <ac:chgData name="Juan M Zapata Q" userId="3dbc77ae4c4337f3" providerId="LiveId" clId="{955C28F8-58C6-4812-92DA-73F2113CD5D0}" dt="2020-04-15T14:37:47.405" v="4042" actId="1036"/>
          <ac:spMkLst>
            <pc:docMk/>
            <pc:sldMk cId="848332256" sldId="272"/>
            <ac:spMk id="24" creationId="{7035F8D0-B16F-4C3F-863E-5CEB9F7CC08B}"/>
          </ac:spMkLst>
        </pc:spChg>
        <pc:grpChg chg="add mod">
          <ac:chgData name="Juan M Zapata Q" userId="3dbc77ae4c4337f3" providerId="LiveId" clId="{955C28F8-58C6-4812-92DA-73F2113CD5D0}" dt="2020-04-11T16:43:13.861" v="1265" actId="1035"/>
          <ac:grpSpMkLst>
            <pc:docMk/>
            <pc:sldMk cId="848332256" sldId="272"/>
            <ac:grpSpMk id="10" creationId="{5B7DE315-A4AA-4929-AFE8-70BC2A4B78DA}"/>
          </ac:grpSpMkLst>
        </pc:grpChg>
        <pc:grpChg chg="add mod">
          <ac:chgData name="Juan M Zapata Q" userId="3dbc77ae4c4337f3" providerId="LiveId" clId="{955C28F8-58C6-4812-92DA-73F2113CD5D0}" dt="2020-04-11T16:43:13.861" v="1265" actId="1035"/>
          <ac:grpSpMkLst>
            <pc:docMk/>
            <pc:sldMk cId="848332256" sldId="272"/>
            <ac:grpSpMk id="13" creationId="{B81F1207-CF55-4C2D-B899-35BFCB63E14E}"/>
          </ac:grpSpMkLst>
        </pc:grpChg>
        <pc:grpChg chg="mod">
          <ac:chgData name="Juan M Zapata Q" userId="3dbc77ae4c4337f3" providerId="LiveId" clId="{955C28F8-58C6-4812-92DA-73F2113CD5D0}" dt="2020-04-11T16:43:13.861" v="1265" actId="1035"/>
          <ac:grpSpMkLst>
            <pc:docMk/>
            <pc:sldMk cId="848332256" sldId="272"/>
            <ac:grpSpMk id="15" creationId="{FF595A6B-7C86-46B1-BDEF-673313AF1D94}"/>
          </ac:grpSpMkLst>
        </pc:grpChg>
        <pc:grpChg chg="add mod">
          <ac:chgData name="Juan M Zapata Q" userId="3dbc77ae4c4337f3" providerId="LiveId" clId="{955C28F8-58C6-4812-92DA-73F2113CD5D0}" dt="2020-04-11T16:43:13.861" v="1265" actId="1035"/>
          <ac:grpSpMkLst>
            <pc:docMk/>
            <pc:sldMk cId="848332256" sldId="272"/>
            <ac:grpSpMk id="19" creationId="{2077DEDA-6118-4DE4-819B-1C1FCE677680}"/>
          </ac:grpSpMkLst>
        </pc:grpChg>
      </pc:sldChg>
      <pc:sldChg chg="addSp delSp modSp add del modNotesTx">
        <pc:chgData name="Juan M Zapata Q" userId="3dbc77ae4c4337f3" providerId="LiveId" clId="{955C28F8-58C6-4812-92DA-73F2113CD5D0}" dt="2020-04-16T02:53:42.965" v="8154" actId="2696"/>
        <pc:sldMkLst>
          <pc:docMk/>
          <pc:sldMk cId="2953469034" sldId="273"/>
        </pc:sldMkLst>
        <pc:spChg chg="add mod">
          <ac:chgData name="Juan M Zapata Q" userId="3dbc77ae4c4337f3" providerId="LiveId" clId="{955C28F8-58C6-4812-92DA-73F2113CD5D0}" dt="2020-04-11T16:46:05.308" v="1274" actId="14100"/>
          <ac:spMkLst>
            <pc:docMk/>
            <pc:sldMk cId="2953469034" sldId="273"/>
            <ac:spMk id="3" creationId="{0833E166-E169-4313-8ABC-1D53E6E07220}"/>
          </ac:spMkLst>
        </pc:spChg>
        <pc:spChg chg="add del">
          <ac:chgData name="Juan M Zapata Q" userId="3dbc77ae4c4337f3" providerId="LiveId" clId="{955C28F8-58C6-4812-92DA-73F2113CD5D0}" dt="2020-04-11T16:44:54.280" v="1268" actId="478"/>
          <ac:spMkLst>
            <pc:docMk/>
            <pc:sldMk cId="2953469034" sldId="273"/>
            <ac:spMk id="4" creationId="{C6A32510-64BE-41B7-8513-84BE91DEA824}"/>
          </ac:spMkLst>
        </pc:spChg>
        <pc:spChg chg="mod">
          <ac:chgData name="Juan M Zapata Q" userId="3dbc77ae4c4337f3" providerId="LiveId" clId="{955C28F8-58C6-4812-92DA-73F2113CD5D0}" dt="2020-04-15T14:41:05.194" v="4065" actId="20577"/>
          <ac:spMkLst>
            <pc:docMk/>
            <pc:sldMk cId="2953469034" sldId="273"/>
            <ac:spMk id="6" creationId="{0347012C-7A75-4D91-80AB-1B5FC39D3963}"/>
          </ac:spMkLst>
        </pc:spChg>
        <pc:spChg chg="mod">
          <ac:chgData name="Juan M Zapata Q" userId="3dbc77ae4c4337f3" providerId="LiveId" clId="{955C28F8-58C6-4812-92DA-73F2113CD5D0}" dt="2020-04-16T02:52:54.487" v="8153" actId="790"/>
          <ac:spMkLst>
            <pc:docMk/>
            <pc:sldMk cId="2953469034" sldId="273"/>
            <ac:spMk id="28" creationId="{7FED1EF9-092D-40E1-B292-8FDC6D68E111}"/>
          </ac:spMkLst>
        </pc:spChg>
        <pc:spChg chg="add mod">
          <ac:chgData name="Juan M Zapata Q" userId="3dbc77ae4c4337f3" providerId="LiveId" clId="{955C28F8-58C6-4812-92DA-73F2113CD5D0}" dt="2020-04-11T16:45:12.269" v="1269"/>
          <ac:spMkLst>
            <pc:docMk/>
            <pc:sldMk cId="2953469034" sldId="273"/>
            <ac:spMk id="36" creationId="{67F34189-1D10-49C4-BBBC-E0C83BC374AD}"/>
          </ac:spMkLst>
        </pc:spChg>
        <pc:grpChg chg="add">
          <ac:chgData name="Juan M Zapata Q" userId="3dbc77ae4c4337f3" providerId="LiveId" clId="{955C28F8-58C6-4812-92DA-73F2113CD5D0}" dt="2020-04-11T16:44:37.030" v="1266"/>
          <ac:grpSpMkLst>
            <pc:docMk/>
            <pc:sldMk cId="2953469034" sldId="273"/>
            <ac:grpSpMk id="5" creationId="{429149D8-5E2B-471E-931B-ECC4212640B4}"/>
          </ac:grpSpMkLst>
        </pc:grpChg>
        <pc:grpChg chg="add">
          <ac:chgData name="Juan M Zapata Q" userId="3dbc77ae4c4337f3" providerId="LiveId" clId="{955C28F8-58C6-4812-92DA-73F2113CD5D0}" dt="2020-04-11T16:44:37.030" v="1266"/>
          <ac:grpSpMkLst>
            <pc:docMk/>
            <pc:sldMk cId="2953469034" sldId="273"/>
            <ac:grpSpMk id="17" creationId="{CBEB3A8E-3D0D-4D71-ABD8-DF80ACC4B240}"/>
          </ac:grpSpMkLst>
        </pc:grpChg>
        <pc:grpChg chg="add mod">
          <ac:chgData name="Juan M Zapata Q" userId="3dbc77ae4c4337f3" providerId="LiveId" clId="{955C28F8-58C6-4812-92DA-73F2113CD5D0}" dt="2020-04-11T16:46:09.821" v="1275" actId="14100"/>
          <ac:grpSpMkLst>
            <pc:docMk/>
            <pc:sldMk cId="2953469034" sldId="273"/>
            <ac:grpSpMk id="27" creationId="{B881F955-C624-44EC-9E39-5F9A7715EE01}"/>
          </ac:grpSpMkLst>
        </pc:grpChg>
        <pc:picChg chg="add mod">
          <ac:chgData name="Juan M Zapata Q" userId="3dbc77ae4c4337f3" providerId="LiveId" clId="{955C28F8-58C6-4812-92DA-73F2113CD5D0}" dt="2020-04-11T16:46:02.116" v="1273" actId="14100"/>
          <ac:picMkLst>
            <pc:docMk/>
            <pc:sldMk cId="2953469034" sldId="273"/>
            <ac:picMk id="2" creationId="{04280E1F-320D-4970-9BBA-B4C6C2664B1F}"/>
          </ac:picMkLst>
        </pc:picChg>
      </pc:sldChg>
      <pc:sldChg chg="addSp delSp modSp add modAnim">
        <pc:chgData name="Juan M Zapata Q" userId="3dbc77ae4c4337f3" providerId="LiveId" clId="{955C28F8-58C6-4812-92DA-73F2113CD5D0}" dt="2020-04-16T02:56:52.009" v="8216" actId="255"/>
        <pc:sldMkLst>
          <pc:docMk/>
          <pc:sldMk cId="905269553" sldId="274"/>
        </pc:sldMkLst>
        <pc:spChg chg="add del">
          <ac:chgData name="Juan M Zapata Q" userId="3dbc77ae4c4337f3" providerId="LiveId" clId="{955C28F8-58C6-4812-92DA-73F2113CD5D0}" dt="2020-04-11T16:47:47.379" v="1283" actId="478"/>
          <ac:spMkLst>
            <pc:docMk/>
            <pc:sldMk cId="905269553" sldId="274"/>
            <ac:spMk id="2" creationId="{D4C9481A-9C44-45D3-A9BC-D8DF0B8403EF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3" creationId="{6D858C99-65B3-41CE-B647-E25193466A56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4" creationId="{55E8B35B-6927-4A20-BD73-10CA36F3019C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5" creationId="{28D5C023-5B96-42AA-8928-0EC1F8EDF1E0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6" creationId="{8400FF0B-756E-4332-AFE0-454D1F7ABC0B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7" creationId="{368C2124-FBD1-4515-B598-40C3C6A4E9C4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8" creationId="{0AB705F6-9B4E-4F76-98C4-F25ED6BD2D57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9" creationId="{F2CBFE15-5F9E-4C4F-861B-1FE1D0FD7894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0" creationId="{7BA0CE24-918D-4838-B328-779A5B245C39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1" creationId="{3384673A-4C45-488E-B2E9-2299184258C3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2" creationId="{1FE36691-3F8A-4A44-A961-C0887C4CEFE4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3" creationId="{D9A1C5E2-3478-4E15-92E1-582ED4D350DD}"/>
          </ac:spMkLst>
        </pc:spChg>
        <pc:spChg chg="add del">
          <ac:chgData name="Juan M Zapata Q" userId="3dbc77ae4c4337f3" providerId="LiveId" clId="{955C28F8-58C6-4812-92DA-73F2113CD5D0}" dt="2020-04-11T16:47:53.323" v="1286" actId="478"/>
          <ac:spMkLst>
            <pc:docMk/>
            <pc:sldMk cId="905269553" sldId="274"/>
            <ac:spMk id="14" creationId="{99CD7153-2434-4FBC-899F-91E35CD831E5}"/>
          </ac:spMkLst>
        </pc:spChg>
        <pc:spChg chg="add del">
          <ac:chgData name="Juan M Zapata Q" userId="3dbc77ae4c4337f3" providerId="LiveId" clId="{955C28F8-58C6-4812-92DA-73F2113CD5D0}" dt="2020-04-11T16:46:55.296" v="1278" actId="478"/>
          <ac:spMkLst>
            <pc:docMk/>
            <pc:sldMk cId="905269553" sldId="274"/>
            <ac:spMk id="16" creationId="{24C40682-50F3-40EA-8786-F0B7FC7ADA09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7" creationId="{EBD5FBA6-4706-446C-AADE-0C700519C1EF}"/>
          </ac:spMkLst>
        </pc:spChg>
        <pc:spChg chg="add del">
          <ac:chgData name="Juan M Zapata Q" userId="3dbc77ae4c4337f3" providerId="LiveId" clId="{955C28F8-58C6-4812-92DA-73F2113CD5D0}" dt="2020-04-11T16:47:50.221" v="1284" actId="478"/>
          <ac:spMkLst>
            <pc:docMk/>
            <pc:sldMk cId="905269553" sldId="274"/>
            <ac:spMk id="18" creationId="{30A87994-21E1-4343-A79F-BE070EF5C938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9" creationId="{D6C484BF-0DB9-44DA-B522-7438EF3F1D7C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20" creationId="{E2B5AAF9-DC81-43B6-9301-C64A18012D95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21" creationId="{357629F0-E4B2-4913-9257-A8D8BEA7B56F}"/>
          </ac:spMkLst>
        </pc:spChg>
        <pc:spChg chg="add del">
          <ac:chgData name="Juan M Zapata Q" userId="3dbc77ae4c4337f3" providerId="LiveId" clId="{955C28F8-58C6-4812-92DA-73F2113CD5D0}" dt="2020-04-11T16:47:44.750" v="1281" actId="478"/>
          <ac:spMkLst>
            <pc:docMk/>
            <pc:sldMk cId="905269553" sldId="274"/>
            <ac:spMk id="22" creationId="{7F3BB405-5302-4E63-8B0C-F3CA040D6D47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35" creationId="{46A3E604-C87F-4825-8B88-1F303589A4D6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41" creationId="{6B08CCFF-11AD-4DDB-9112-EFB8F7EDBEDC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42" creationId="{573BCC09-365C-4628-AAE7-5E50987EBFB8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43" creationId="{03C06580-5AE5-4B81-913F-F4B83B521C1F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44" creationId="{9771939D-D18E-45C7-8001-88FA5872C789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45" creationId="{2256F0DE-64E3-4EAE-831E-B91146CC11CD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46" creationId="{F5B94F38-FCE8-40AD-8D7B-EA7758E01B22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47" creationId="{0D28585F-FE74-4F90-97F2-7220343AAD51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48" creationId="{7D56DF25-5871-4FEE-9236-AF2D6DBAD28C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49" creationId="{4D07F77E-E995-4510-87FE-63973670BFC7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50" creationId="{69977719-380D-4530-A6E1-1975F06BB596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51" creationId="{BF02395B-2702-4477-906B-5FB51BF037E9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52" creationId="{2D50594A-0FA2-4277-925D-A9C557C09F12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53" creationId="{A31996F3-1C93-4576-80FC-63483852B5F8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54" creationId="{41703837-FEBD-4EDE-A875-9AB61DF2A503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55" creationId="{91706E5A-C1D3-4714-8B36-2520919976BB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57" creationId="{AE734DA4-6948-471A-A227-1C7D9984981D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58" creationId="{152A896B-F062-4C34-88AB-37F5B4B3A20C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59" creationId="{F2501800-058F-4C8B-9EC5-66A40F85ED5F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60" creationId="{91788CBD-0D91-44CA-ABCB-439DC2461D64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61" creationId="{2D817F29-5E87-4D5E-B731-1565E2A098E5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62" creationId="{8C10E8B1-2136-4C99-99A1-3A3414C57E1E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63" creationId="{BBFE0FA0-359E-42B0-A8B9-1387D0B57C90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64" creationId="{21B3106E-5FA7-4552-A6A3-6817E0D8EAEA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65" creationId="{43CD031E-1C20-4A5A-9EFA-30C770D6BCFB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66" creationId="{1D5AA617-0643-41E0-88B0-53A0F67DA844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67" creationId="{D962136E-D100-4FB3-9139-F51BC6C0C159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68" creationId="{F545B484-6D27-49F8-9A11-FE3CB09840ED}"/>
          </ac:spMkLst>
        </pc:spChg>
        <pc:spChg chg="add mod">
          <ac:chgData name="Juan M Zapata Q" userId="3dbc77ae4c4337f3" providerId="LiveId" clId="{955C28F8-58C6-4812-92DA-73F2113CD5D0}" dt="2020-04-12T15:50:13.809" v="1425" actId="6549"/>
          <ac:spMkLst>
            <pc:docMk/>
            <pc:sldMk cId="905269553" sldId="274"/>
            <ac:spMk id="69" creationId="{DEC7390B-F613-4FEF-A517-C1410B12B918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70" creationId="{6390CCFA-6F17-4273-A2B4-A7DE6E113BF8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71" creationId="{67B719CE-7ECE-4FC3-B1F8-2ADF58308E43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72" creationId="{B9FFD06A-3108-45DD-93E8-F89E21DF6C10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73" creationId="{CB3AC52E-CA85-45EC-BB1B-A1AD38E66967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74" creationId="{B70576ED-C739-4FE0-9F3D-ED258CD33751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75" creationId="{82C1ECCE-61A6-4958-A796-4C41AF5961B3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76" creationId="{41A22BA0-EE26-413D-83FE-895835CE8008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77" creationId="{7614AF35-61D4-431B-89C2-60205673070B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78" creationId="{F9FDDBBE-8274-4299-9C25-3665C64679BE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79" creationId="{2AE89EF9-6BF2-4604-BA84-DE524D61DAE6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80" creationId="{F0D4C397-822D-4BCA-A16A-A8B1B8436454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82" creationId="{A2CD1832-1607-4E02-BA8E-BF7659166B38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86" creationId="{2483435C-84CF-4C5F-85D7-ED90B9134D1C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96" creationId="{4203D489-9682-4FF9-8940-870AA038A189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97" creationId="{48759D58-5F97-4300-BC4C-ED94855D8736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98" creationId="{65835AC0-8A3E-45CF-BF94-ED9A5103EF6F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99" creationId="{1B1E4E47-EE0E-41B8-869D-41B7B2F6764F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00" creationId="{E7EC78FE-0A18-4509-99C5-D5DFA8378C6B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01" creationId="{79573B36-47D3-4939-818E-89625D7B1AC5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02" creationId="{28EE0B8C-4F06-46D3-9017-0FFA92B0F00F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03" creationId="{C6EDB13D-8154-42AC-92DE-C8A133DE014C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04" creationId="{ED48354B-42D2-41BC-8224-552032DD74F7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05" creationId="{BE9E4496-A2FD-4A2A-8D32-3A31CFF3A17D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06" creationId="{C16031EF-4CAA-4584-B44F-4F2748480ACF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07" creationId="{FA769605-F6D3-41CD-84DF-BC7B5797430D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08" creationId="{8B3D2CA1-1F7B-4662-8FAE-21366F875CAF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09" creationId="{852C0FFD-9D71-4A8F-937D-31A2047FF0C5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10" creationId="{D6E51881-8367-4F8B-B94E-52D5934B88C1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11" creationId="{AD46A51D-3963-49E4-BABF-1B52817ACF40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12" creationId="{017076E7-C35F-4BC8-AA30-4FF5A7EA5251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13" creationId="{8FAC6796-3174-4F7B-A947-6564F722DCBF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14" creationId="{D5A0E56D-0F91-421D-B516-ACF0B5BEC242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15" creationId="{FB3F78CF-24EA-4725-8EE2-3F27AEEE8CD3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16" creationId="{494209DF-7404-4D81-8BC5-40483201E053}"/>
          </ac:spMkLst>
        </pc:spChg>
        <pc:spChg chg="add del">
          <ac:chgData name="Juan M Zapata Q" userId="3dbc77ae4c4337f3" providerId="LiveId" clId="{955C28F8-58C6-4812-92DA-73F2113CD5D0}" dt="2020-04-11T16:47:52.447" v="1285" actId="478"/>
          <ac:spMkLst>
            <pc:docMk/>
            <pc:sldMk cId="905269553" sldId="274"/>
            <ac:spMk id="117" creationId="{4F6089C8-6BD2-421C-9CB6-94A35DFBB00E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18" creationId="{E46B01CF-7F7B-4454-B7FB-44D4374D91E2}"/>
          </ac:spMkLst>
        </pc:spChg>
        <pc:spChg chg="add mod">
          <ac:chgData name="Juan M Zapata Q" userId="3dbc77ae4c4337f3" providerId="LiveId" clId="{955C28F8-58C6-4812-92DA-73F2113CD5D0}" dt="2020-04-11T16:51:00.938" v="1335" actId="1035"/>
          <ac:spMkLst>
            <pc:docMk/>
            <pc:sldMk cId="905269553" sldId="274"/>
            <ac:spMk id="119" creationId="{26B47133-BE90-487C-B6F5-97F5E04B80EF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20" creationId="{E0D1952E-CCF5-4379-8F1E-F2AE1672ED0E}"/>
          </ac:spMkLst>
        </pc:spChg>
        <pc:spChg chg="add">
          <ac:chgData name="Juan M Zapata Q" userId="3dbc77ae4c4337f3" providerId="LiveId" clId="{955C28F8-58C6-4812-92DA-73F2113CD5D0}" dt="2020-04-11T16:45:44.237" v="1270"/>
          <ac:spMkLst>
            <pc:docMk/>
            <pc:sldMk cId="905269553" sldId="274"/>
            <ac:spMk id="121" creationId="{72AD0A94-AD21-4634-ACEA-CA399025E469}"/>
          </ac:spMkLst>
        </pc:spChg>
        <pc:spChg chg="add mod">
          <ac:chgData name="Juan M Zapata Q" userId="3dbc77ae4c4337f3" providerId="LiveId" clId="{955C28F8-58C6-4812-92DA-73F2113CD5D0}" dt="2020-04-12T15:50:07.490" v="1424" actId="20577"/>
          <ac:spMkLst>
            <pc:docMk/>
            <pc:sldMk cId="905269553" sldId="274"/>
            <ac:spMk id="122" creationId="{37CC1A68-16B4-47A1-B5AF-E05C4F010C86}"/>
          </ac:spMkLst>
        </pc:spChg>
        <pc:spChg chg="add mod">
          <ac:chgData name="Juan M Zapata Q" userId="3dbc77ae4c4337f3" providerId="LiveId" clId="{955C28F8-58C6-4812-92DA-73F2113CD5D0}" dt="2020-04-16T02:56:52.009" v="8216" actId="255"/>
          <ac:spMkLst>
            <pc:docMk/>
            <pc:sldMk cId="905269553" sldId="274"/>
            <ac:spMk id="123" creationId="{5DC71ABB-8FBE-4561-A4CE-262498045A95}"/>
          </ac:spMkLst>
        </pc:spChg>
        <pc:spChg chg="add mod">
          <ac:chgData name="Juan M Zapata Q" userId="3dbc77ae4c4337f3" providerId="LiveId" clId="{955C28F8-58C6-4812-92DA-73F2113CD5D0}" dt="2020-04-11T16:48:44.369" v="1289" actId="207"/>
          <ac:spMkLst>
            <pc:docMk/>
            <pc:sldMk cId="905269553" sldId="274"/>
            <ac:spMk id="124" creationId="{6371B1A4-4F79-43D8-95C3-271E01A4A0AD}"/>
          </ac:spMkLst>
        </pc:spChg>
        <pc:spChg chg="add">
          <ac:chgData name="Juan M Zapata Q" userId="3dbc77ae4c4337f3" providerId="LiveId" clId="{955C28F8-58C6-4812-92DA-73F2113CD5D0}" dt="2020-04-11T16:48:37.560" v="1287"/>
          <ac:spMkLst>
            <pc:docMk/>
            <pc:sldMk cId="905269553" sldId="274"/>
            <ac:spMk id="125" creationId="{B214D21E-49A2-4F5D-B182-FFFA3CCD7A2A}"/>
          </ac:spMkLst>
        </pc:spChg>
        <pc:grpChg chg="add">
          <ac:chgData name="Juan M Zapata Q" userId="3dbc77ae4c4337f3" providerId="LiveId" clId="{955C28F8-58C6-4812-92DA-73F2113CD5D0}" dt="2020-04-11T16:45:44.237" v="1270"/>
          <ac:grpSpMkLst>
            <pc:docMk/>
            <pc:sldMk cId="905269553" sldId="274"/>
            <ac:grpSpMk id="24" creationId="{56F87376-9661-49C7-8DBC-C0CE031754B4}"/>
          </ac:grpSpMkLst>
        </pc:grpChg>
        <pc:grpChg chg="add">
          <ac:chgData name="Juan M Zapata Q" userId="3dbc77ae4c4337f3" providerId="LiveId" clId="{955C28F8-58C6-4812-92DA-73F2113CD5D0}" dt="2020-04-11T16:45:44.237" v="1270"/>
          <ac:grpSpMkLst>
            <pc:docMk/>
            <pc:sldMk cId="905269553" sldId="274"/>
            <ac:grpSpMk id="36" creationId="{429DE04B-1F4C-43B7-AD38-674BE6D263F1}"/>
          </ac:grpSpMkLst>
        </pc:grpChg>
        <pc:grpChg chg="add">
          <ac:chgData name="Juan M Zapata Q" userId="3dbc77ae4c4337f3" providerId="LiveId" clId="{955C28F8-58C6-4812-92DA-73F2113CD5D0}" dt="2020-04-11T16:45:44.237" v="1270"/>
          <ac:grpSpMkLst>
            <pc:docMk/>
            <pc:sldMk cId="905269553" sldId="274"/>
            <ac:grpSpMk id="83" creationId="{194AF9FD-CB23-457A-9CA6-9C3D90575ACA}"/>
          </ac:grpSpMkLst>
        </pc:grpChg>
        <pc:grpChg chg="add">
          <ac:chgData name="Juan M Zapata Q" userId="3dbc77ae4c4337f3" providerId="LiveId" clId="{955C28F8-58C6-4812-92DA-73F2113CD5D0}" dt="2020-04-11T16:45:44.237" v="1270"/>
          <ac:grpSpMkLst>
            <pc:docMk/>
            <pc:sldMk cId="905269553" sldId="274"/>
            <ac:grpSpMk id="87" creationId="{A121ABE7-DBAC-431E-A476-88F0F5A92DE7}"/>
          </ac:grpSpMkLst>
        </pc:grpChg>
        <pc:picChg chg="add del">
          <ac:chgData name="Juan M Zapata Q" userId="3dbc77ae4c4337f3" providerId="LiveId" clId="{955C28F8-58C6-4812-92DA-73F2113CD5D0}" dt="2020-04-11T16:47:46.227" v="1282" actId="478"/>
          <ac:picMkLst>
            <pc:docMk/>
            <pc:sldMk cId="905269553" sldId="274"/>
            <ac:picMk id="56" creationId="{5B8DFC98-FCDF-4C9F-8942-C563EF8E1EA8}"/>
          </ac:picMkLst>
        </pc:picChg>
        <pc:picChg chg="add">
          <ac:chgData name="Juan M Zapata Q" userId="3dbc77ae4c4337f3" providerId="LiveId" clId="{955C28F8-58C6-4812-92DA-73F2113CD5D0}" dt="2020-04-11T16:48:55.379" v="1290"/>
          <ac:picMkLst>
            <pc:docMk/>
            <pc:sldMk cId="905269553" sldId="274"/>
            <ac:picMk id="126" creationId="{030E6373-2161-4F16-9347-ABC9F797D7EE}"/>
          </ac:picMkLst>
        </pc:picChg>
        <pc:cxnChg chg="add">
          <ac:chgData name="Juan M Zapata Q" userId="3dbc77ae4c4337f3" providerId="LiveId" clId="{955C28F8-58C6-4812-92DA-73F2113CD5D0}" dt="2020-04-11T16:45:44.237" v="1270"/>
          <ac:cxnSpMkLst>
            <pc:docMk/>
            <pc:sldMk cId="905269553" sldId="274"/>
            <ac:cxnSpMk id="15" creationId="{D439F5B9-7F07-4EE2-9995-BD6C30F3E25F}"/>
          </ac:cxnSpMkLst>
        </pc:cxnChg>
        <pc:cxnChg chg="add">
          <ac:chgData name="Juan M Zapata Q" userId="3dbc77ae4c4337f3" providerId="LiveId" clId="{955C28F8-58C6-4812-92DA-73F2113CD5D0}" dt="2020-04-11T16:45:44.237" v="1270"/>
          <ac:cxnSpMkLst>
            <pc:docMk/>
            <pc:sldMk cId="905269553" sldId="274"/>
            <ac:cxnSpMk id="23" creationId="{099F7421-D3E1-4230-AA1C-99678084B3DC}"/>
          </ac:cxnSpMkLst>
        </pc:cxnChg>
        <pc:cxnChg chg="add">
          <ac:chgData name="Juan M Zapata Q" userId="3dbc77ae4c4337f3" providerId="LiveId" clId="{955C28F8-58C6-4812-92DA-73F2113CD5D0}" dt="2020-04-11T16:45:44.237" v="1270"/>
          <ac:cxnSpMkLst>
            <pc:docMk/>
            <pc:sldMk cId="905269553" sldId="274"/>
            <ac:cxnSpMk id="81" creationId="{F570D63D-50CB-4CF2-BA36-26F37685F733}"/>
          </ac:cxnSpMkLst>
        </pc:cxnChg>
      </pc:sldChg>
      <pc:sldChg chg="addSp delSp modSp add mod setBg delAnim modAnim modNotesTx">
        <pc:chgData name="Juan M Zapata Q" userId="3dbc77ae4c4337f3" providerId="LiveId" clId="{955C28F8-58C6-4812-92DA-73F2113CD5D0}" dt="2020-04-16T02:57:04.501" v="8217" actId="255"/>
        <pc:sldMkLst>
          <pc:docMk/>
          <pc:sldMk cId="2178695487" sldId="275"/>
        </pc:sldMkLst>
        <pc:spChg chg="del">
          <ac:chgData name="Juan M Zapata Q" userId="3dbc77ae4c4337f3" providerId="LiveId" clId="{955C28F8-58C6-4812-92DA-73F2113CD5D0}" dt="2020-04-12T15:08:27.883" v="1345" actId="478"/>
          <ac:spMkLst>
            <pc:docMk/>
            <pc:sldMk cId="2178695487" sldId="275"/>
            <ac:spMk id="2" creationId="{3182CA81-81B9-3E45-9A8A-839F856B091E}"/>
          </ac:spMkLst>
        </pc:spChg>
        <pc:spChg chg="del">
          <ac:chgData name="Juan M Zapata Q" userId="3dbc77ae4c4337f3" providerId="LiveId" clId="{955C28F8-58C6-4812-92DA-73F2113CD5D0}" dt="2020-04-12T15:08:27.883" v="1345" actId="478"/>
          <ac:spMkLst>
            <pc:docMk/>
            <pc:sldMk cId="2178695487" sldId="275"/>
            <ac:spMk id="3" creationId="{D14E6BD4-4739-2F43-9F9C-27E79245D725}"/>
          </ac:spMkLst>
        </pc:spChg>
        <pc:spChg chg="add del mod">
          <ac:chgData name="Juan M Zapata Q" userId="3dbc77ae4c4337f3" providerId="LiveId" clId="{955C28F8-58C6-4812-92DA-73F2113CD5D0}" dt="2020-04-16T02:18:50.662" v="7808" actId="478"/>
          <ac:spMkLst>
            <pc:docMk/>
            <pc:sldMk cId="2178695487" sldId="275"/>
            <ac:spMk id="4" creationId="{A86693BF-31E0-412D-8A69-62214BB564FA}"/>
          </ac:spMkLst>
        </pc:spChg>
        <pc:spChg chg="del">
          <ac:chgData name="Juan M Zapata Q" userId="3dbc77ae4c4337f3" providerId="LiveId" clId="{955C28F8-58C6-4812-92DA-73F2113CD5D0}" dt="2020-04-12T15:08:27.883" v="1345" actId="478"/>
          <ac:spMkLst>
            <pc:docMk/>
            <pc:sldMk cId="2178695487" sldId="275"/>
            <ac:spMk id="4" creationId="{A8994B76-0F52-BC47-B1F8-796ECC366DCB}"/>
          </ac:spMkLst>
        </pc:spChg>
        <pc:spChg chg="del">
          <ac:chgData name="Juan M Zapata Q" userId="3dbc77ae4c4337f3" providerId="LiveId" clId="{955C28F8-58C6-4812-92DA-73F2113CD5D0}" dt="2020-04-12T15:08:27.883" v="1345" actId="478"/>
          <ac:spMkLst>
            <pc:docMk/>
            <pc:sldMk cId="2178695487" sldId="275"/>
            <ac:spMk id="5" creationId="{176E29AE-754C-C549-966B-BFA7C2254430}"/>
          </ac:spMkLst>
        </pc:spChg>
        <pc:spChg chg="add mod ord">
          <ac:chgData name="Juan M Zapata Q" userId="3dbc77ae4c4337f3" providerId="LiveId" clId="{955C28F8-58C6-4812-92DA-73F2113CD5D0}" dt="2020-04-16T01:26:27.827" v="7177" actId="207"/>
          <ac:spMkLst>
            <pc:docMk/>
            <pc:sldMk cId="2178695487" sldId="275"/>
            <ac:spMk id="6" creationId="{807CCCD2-7DDE-44BC-8D45-DC23CADF14E2}"/>
          </ac:spMkLst>
        </pc:spChg>
        <pc:spChg chg="add mod">
          <ac:chgData name="Juan M Zapata Q" userId="3dbc77ae4c4337f3" providerId="LiveId" clId="{955C28F8-58C6-4812-92DA-73F2113CD5D0}" dt="2020-04-12T15:38:05.193" v="1409" actId="164"/>
          <ac:spMkLst>
            <pc:docMk/>
            <pc:sldMk cId="2178695487" sldId="275"/>
            <ac:spMk id="7" creationId="{A6F96687-C6E4-4E97-B06A-67A525DD9269}"/>
          </ac:spMkLst>
        </pc:spChg>
        <pc:spChg chg="add mod">
          <ac:chgData name="Juan M Zapata Q" userId="3dbc77ae4c4337f3" providerId="LiveId" clId="{955C28F8-58C6-4812-92DA-73F2113CD5D0}" dt="2020-04-16T02:57:04.501" v="8217" actId="255"/>
          <ac:spMkLst>
            <pc:docMk/>
            <pc:sldMk cId="2178695487" sldId="275"/>
            <ac:spMk id="15" creationId="{D0DC63F0-510C-4CFB-BAF4-53E5E531D007}"/>
          </ac:spMkLst>
        </pc:spChg>
        <pc:spChg chg="add del">
          <ac:chgData name="Juan M Zapata Q" userId="3dbc77ae4c4337f3" providerId="LiveId" clId="{955C28F8-58C6-4812-92DA-73F2113CD5D0}" dt="2020-04-15T14:52:00.728" v="4104" actId="26606"/>
          <ac:spMkLst>
            <pc:docMk/>
            <pc:sldMk cId="2178695487" sldId="275"/>
            <ac:spMk id="20" creationId="{B4D3D850-2041-4B7C-AED9-54DA385B14F7}"/>
          </ac:spMkLst>
        </pc:spChg>
        <pc:spChg chg="add del">
          <ac:chgData name="Juan M Zapata Q" userId="3dbc77ae4c4337f3" providerId="LiveId" clId="{955C28F8-58C6-4812-92DA-73F2113CD5D0}" dt="2020-04-15T14:52:00.728" v="4104" actId="26606"/>
          <ac:spMkLst>
            <pc:docMk/>
            <pc:sldMk cId="2178695487" sldId="275"/>
            <ac:spMk id="22" creationId="{5707F116-8EC0-4822-9067-186AC8C96EB8}"/>
          </ac:spMkLst>
        </pc:spChg>
        <pc:spChg chg="add del">
          <ac:chgData name="Juan M Zapata Q" userId="3dbc77ae4c4337f3" providerId="LiveId" clId="{955C28F8-58C6-4812-92DA-73F2113CD5D0}" dt="2020-04-15T14:52:00.728" v="4104" actId="26606"/>
          <ac:spMkLst>
            <pc:docMk/>
            <pc:sldMk cId="2178695487" sldId="275"/>
            <ac:spMk id="24" creationId="{49F1A7E4-819D-4D21-8E8B-32671A9F9853}"/>
          </ac:spMkLst>
        </pc:spChg>
        <pc:spChg chg="add del">
          <ac:chgData name="Juan M Zapata Q" userId="3dbc77ae4c4337f3" providerId="LiveId" clId="{955C28F8-58C6-4812-92DA-73F2113CD5D0}" dt="2020-04-15T14:52:00.728" v="4104" actId="26606"/>
          <ac:spMkLst>
            <pc:docMk/>
            <pc:sldMk cId="2178695487" sldId="275"/>
            <ac:spMk id="26" creationId="{CB64814D-A361-44E1-8D97-B83E41C8B280}"/>
          </ac:spMkLst>
        </pc:spChg>
        <pc:spChg chg="add del">
          <ac:chgData name="Juan M Zapata Q" userId="3dbc77ae4c4337f3" providerId="LiveId" clId="{955C28F8-58C6-4812-92DA-73F2113CD5D0}" dt="2020-04-15T14:52:00.728" v="4104" actId="26606"/>
          <ac:spMkLst>
            <pc:docMk/>
            <pc:sldMk cId="2178695487" sldId="275"/>
            <ac:spMk id="28" creationId="{852A6879-032A-4946-9CCA-44D38BEDF5F5}"/>
          </ac:spMkLst>
        </pc:spChg>
        <pc:spChg chg="add del">
          <ac:chgData name="Juan M Zapata Q" userId="3dbc77ae4c4337f3" providerId="LiveId" clId="{955C28F8-58C6-4812-92DA-73F2113CD5D0}" dt="2020-04-15T14:52:00.728" v="4104" actId="26606"/>
          <ac:spMkLst>
            <pc:docMk/>
            <pc:sldMk cId="2178695487" sldId="275"/>
            <ac:spMk id="30" creationId="{56AB08D7-F0FB-4965-B730-8B874214C283}"/>
          </ac:spMkLst>
        </pc:spChg>
        <pc:spChg chg="add del">
          <ac:chgData name="Juan M Zapata Q" userId="3dbc77ae4c4337f3" providerId="LiveId" clId="{955C28F8-58C6-4812-92DA-73F2113CD5D0}" dt="2020-04-15T14:52:00.728" v="4104" actId="26606"/>
          <ac:spMkLst>
            <pc:docMk/>
            <pc:sldMk cId="2178695487" sldId="275"/>
            <ac:spMk id="32" creationId="{148D9297-49FA-43ED-AC6B-E2F153B3A5A6}"/>
          </ac:spMkLst>
        </pc:spChg>
        <pc:spChg chg="add del">
          <ac:chgData name="Juan M Zapata Q" userId="3dbc77ae4c4337f3" providerId="LiveId" clId="{955C28F8-58C6-4812-92DA-73F2113CD5D0}" dt="2020-04-15T14:52:00.728" v="4104" actId="26606"/>
          <ac:spMkLst>
            <pc:docMk/>
            <pc:sldMk cId="2178695487" sldId="275"/>
            <ac:spMk id="34" creationId="{77C2D141-F73C-4BF3-B3DF-D3BA74B8BE29}"/>
          </ac:spMkLst>
        </pc:spChg>
        <pc:spChg chg="add del">
          <ac:chgData name="Juan M Zapata Q" userId="3dbc77ae4c4337f3" providerId="LiveId" clId="{955C28F8-58C6-4812-92DA-73F2113CD5D0}" dt="2020-04-15T14:52:00.728" v="4104" actId="26606"/>
          <ac:spMkLst>
            <pc:docMk/>
            <pc:sldMk cId="2178695487" sldId="275"/>
            <ac:spMk id="36" creationId="{DB456AC5-2DFE-4E00-B0CE-30AAA2A3D676}"/>
          </ac:spMkLst>
        </pc:spChg>
        <pc:spChg chg="add del">
          <ac:chgData name="Juan M Zapata Q" userId="3dbc77ae4c4337f3" providerId="LiveId" clId="{955C28F8-58C6-4812-92DA-73F2113CD5D0}" dt="2020-04-15T14:52:00.728" v="4104" actId="26606"/>
          <ac:spMkLst>
            <pc:docMk/>
            <pc:sldMk cId="2178695487" sldId="275"/>
            <ac:spMk id="38" creationId="{D3EB41F8-8868-4FC3-8553-94FEE5A8B818}"/>
          </ac:spMkLst>
        </pc:spChg>
        <pc:spChg chg="add del">
          <ac:chgData name="Juan M Zapata Q" userId="3dbc77ae4c4337f3" providerId="LiveId" clId="{955C28F8-58C6-4812-92DA-73F2113CD5D0}" dt="2020-04-15T14:52:00.728" v="4104" actId="26606"/>
          <ac:spMkLst>
            <pc:docMk/>
            <pc:sldMk cId="2178695487" sldId="275"/>
            <ac:spMk id="40" creationId="{39671820-9967-4806-B0A7-4944C2A4A5F1}"/>
          </ac:spMkLst>
        </pc:spChg>
        <pc:grpChg chg="add del mod">
          <ac:chgData name="Juan M Zapata Q" userId="3dbc77ae4c4337f3" providerId="LiveId" clId="{955C28F8-58C6-4812-92DA-73F2113CD5D0}" dt="2020-04-12T15:53:22.353" v="1428" actId="478"/>
          <ac:grpSpMkLst>
            <pc:docMk/>
            <pc:sldMk cId="2178695487" sldId="275"/>
            <ac:grpSpMk id="8" creationId="{152000FA-D53D-4A70-ADE2-35CB0C2DB6C3}"/>
          </ac:grpSpMkLst>
        </pc:grpChg>
        <pc:picChg chg="add del mod">
          <ac:chgData name="Juan M Zapata Q" userId="3dbc77ae4c4337f3" providerId="LiveId" clId="{955C28F8-58C6-4812-92DA-73F2113CD5D0}" dt="2020-04-15T14:52:07.011" v="4105" actId="478"/>
          <ac:picMkLst>
            <pc:docMk/>
            <pc:sldMk cId="2178695487" sldId="275"/>
            <ac:picMk id="2" creationId="{321A202C-452B-4BE5-A506-49598AEA34EF}"/>
          </ac:picMkLst>
        </pc:picChg>
        <pc:picChg chg="add mod">
          <ac:chgData name="Juan M Zapata Q" userId="3dbc77ae4c4337f3" providerId="LiveId" clId="{955C28F8-58C6-4812-92DA-73F2113CD5D0}" dt="2020-04-15T14:52:15.931" v="4147" actId="1036"/>
          <ac:picMkLst>
            <pc:docMk/>
            <pc:sldMk cId="2178695487" sldId="275"/>
            <ac:picMk id="3" creationId="{3C9EEA2B-8730-481E-B091-F0572496E1F7}"/>
          </ac:picMkLst>
        </pc:picChg>
        <pc:picChg chg="add mod ord">
          <ac:chgData name="Juan M Zapata Q" userId="3dbc77ae4c4337f3" providerId="LiveId" clId="{955C28F8-58C6-4812-92DA-73F2113CD5D0}" dt="2020-04-15T14:52:00.728" v="4104" actId="26606"/>
          <ac:picMkLst>
            <pc:docMk/>
            <pc:sldMk cId="2178695487" sldId="275"/>
            <ac:picMk id="12" creationId="{F31C7BC6-5A51-4349-9FEE-FBE9E2BEB554}"/>
          </ac:picMkLst>
        </pc:picChg>
        <pc:picChg chg="add del mod">
          <ac:chgData name="Juan M Zapata Q" userId="3dbc77ae4c4337f3" providerId="LiveId" clId="{955C28F8-58C6-4812-92DA-73F2113CD5D0}" dt="2020-04-12T15:53:21.177" v="1427" actId="478"/>
          <ac:picMkLst>
            <pc:docMk/>
            <pc:sldMk cId="2178695487" sldId="275"/>
            <ac:picMk id="1026" creationId="{767F08BA-F92D-4103-87A3-337D3670B6F5}"/>
          </ac:picMkLst>
        </pc:picChg>
        <pc:picChg chg="add mod">
          <ac:chgData name="Juan M Zapata Q" userId="3dbc77ae4c4337f3" providerId="LiveId" clId="{955C28F8-58C6-4812-92DA-73F2113CD5D0}" dt="2020-04-12T15:38:05.193" v="1409" actId="164"/>
          <ac:picMkLst>
            <pc:docMk/>
            <pc:sldMk cId="2178695487" sldId="275"/>
            <ac:picMk id="1028" creationId="{0DBE8804-5F45-4EF0-B6FC-6004279B8E44}"/>
          </ac:picMkLst>
        </pc:picChg>
        <pc:cxnChg chg="add del mod">
          <ac:chgData name="Juan M Zapata Q" userId="3dbc77ae4c4337f3" providerId="LiveId" clId="{955C28F8-58C6-4812-92DA-73F2113CD5D0}" dt="2020-04-12T15:53:23.581" v="1429" actId="478"/>
          <ac:cxnSpMkLst>
            <pc:docMk/>
            <pc:sldMk cId="2178695487" sldId="275"/>
            <ac:cxnSpMk id="10" creationId="{9ACD80B4-C2BE-4462-B0D0-B898CF181E08}"/>
          </ac:cxnSpMkLst>
        </pc:cxnChg>
      </pc:sldChg>
      <pc:sldChg chg="addSp delSp modSp add modNotesTx">
        <pc:chgData name="Juan M Zapata Q" userId="3dbc77ae4c4337f3" providerId="LiveId" clId="{955C28F8-58C6-4812-92DA-73F2113CD5D0}" dt="2020-04-16T01:28:11.600" v="7186" actId="255"/>
        <pc:sldMkLst>
          <pc:docMk/>
          <pc:sldMk cId="1247834651" sldId="276"/>
        </pc:sldMkLst>
        <pc:spChg chg="add mod">
          <ac:chgData name="Juan M Zapata Q" userId="3dbc77ae4c4337f3" providerId="LiveId" clId="{955C28F8-58C6-4812-92DA-73F2113CD5D0}" dt="2020-04-16T01:28:11.600" v="7186" actId="255"/>
          <ac:spMkLst>
            <pc:docMk/>
            <pc:sldMk cId="1247834651" sldId="276"/>
            <ac:spMk id="8" creationId="{15154709-560D-4EB9-B93B-B2113CBCC1AC}"/>
          </ac:spMkLst>
        </pc:spChg>
        <pc:spChg chg="add del">
          <ac:chgData name="Juan M Zapata Q" userId="3dbc77ae4c4337f3" providerId="LiveId" clId="{955C28F8-58C6-4812-92DA-73F2113CD5D0}" dt="2020-04-12T15:58:43.329" v="1494" actId="478"/>
          <ac:spMkLst>
            <pc:docMk/>
            <pc:sldMk cId="1247834651" sldId="276"/>
            <ac:spMk id="8" creationId="{E1B32FD2-8495-499A-962F-6097F106A188}"/>
          </ac:spMkLst>
        </pc:spChg>
        <pc:spChg chg="add mod">
          <ac:chgData name="Juan M Zapata Q" userId="3dbc77ae4c4337f3" providerId="LiveId" clId="{955C28F8-58C6-4812-92DA-73F2113CD5D0}" dt="2020-04-15T23:24:23.880" v="6232"/>
          <ac:spMkLst>
            <pc:docMk/>
            <pc:sldMk cId="1247834651" sldId="276"/>
            <ac:spMk id="9" creationId="{8ED7B863-AD7D-4D36-97B7-E781D0F97F73}"/>
          </ac:spMkLst>
        </pc:spChg>
        <pc:spChg chg="add mod">
          <ac:chgData name="Juan M Zapata Q" userId="3dbc77ae4c4337f3" providerId="LiveId" clId="{955C28F8-58C6-4812-92DA-73F2113CD5D0}" dt="2020-04-15T14:56:51.790" v="4154" actId="108"/>
          <ac:spMkLst>
            <pc:docMk/>
            <pc:sldMk cId="1247834651" sldId="276"/>
            <ac:spMk id="28" creationId="{40E1F1B5-4664-4E12-AD4D-A3710F49B0E6}"/>
          </ac:spMkLst>
        </pc:spChg>
        <pc:grpChg chg="add">
          <ac:chgData name="Juan M Zapata Q" userId="3dbc77ae4c4337f3" providerId="LiveId" clId="{955C28F8-58C6-4812-92DA-73F2113CD5D0}" dt="2020-04-12T15:57:12.346" v="1487"/>
          <ac:grpSpMkLst>
            <pc:docMk/>
            <pc:sldMk cId="1247834651" sldId="276"/>
            <ac:grpSpMk id="2" creationId="{3A616A14-4AF0-4D92-83FB-C59FB209FB4E}"/>
          </ac:grpSpMkLst>
        </pc:grpChg>
        <pc:grpChg chg="add">
          <ac:chgData name="Juan M Zapata Q" userId="3dbc77ae4c4337f3" providerId="LiveId" clId="{955C28F8-58C6-4812-92DA-73F2113CD5D0}" dt="2020-04-12T15:57:12.346" v="1487"/>
          <ac:grpSpMkLst>
            <pc:docMk/>
            <pc:sldMk cId="1247834651" sldId="276"/>
            <ac:grpSpMk id="10" creationId="{18BC7FFE-4C14-45E6-8BFA-AAC8161016FE}"/>
          </ac:grpSpMkLst>
        </pc:grpChg>
        <pc:grpChg chg="add">
          <ac:chgData name="Juan M Zapata Q" userId="3dbc77ae4c4337f3" providerId="LiveId" clId="{955C28F8-58C6-4812-92DA-73F2113CD5D0}" dt="2020-04-12T15:57:12.346" v="1487"/>
          <ac:grpSpMkLst>
            <pc:docMk/>
            <pc:sldMk cId="1247834651" sldId="276"/>
            <ac:grpSpMk id="13" creationId="{B9239647-2424-4F48-B811-C1654B7C9366}"/>
          </ac:grpSpMkLst>
        </pc:grpChg>
        <pc:grpChg chg="add">
          <ac:chgData name="Juan M Zapata Q" userId="3dbc77ae4c4337f3" providerId="LiveId" clId="{955C28F8-58C6-4812-92DA-73F2113CD5D0}" dt="2020-04-12T15:57:12.346" v="1487"/>
          <ac:grpSpMkLst>
            <pc:docMk/>
            <pc:sldMk cId="1247834651" sldId="276"/>
            <ac:grpSpMk id="20" creationId="{7997E3FD-4981-40E9-88C0-1C6624C23561}"/>
          </ac:grpSpMkLst>
        </pc:grpChg>
        <pc:grpChg chg="add">
          <ac:chgData name="Juan M Zapata Q" userId="3dbc77ae4c4337f3" providerId="LiveId" clId="{955C28F8-58C6-4812-92DA-73F2113CD5D0}" dt="2020-04-12T15:57:12.346" v="1487"/>
          <ac:grpSpMkLst>
            <pc:docMk/>
            <pc:sldMk cId="1247834651" sldId="276"/>
            <ac:grpSpMk id="25" creationId="{EF892782-F0CD-4655-8F32-E114DC0C96DF}"/>
          </ac:grpSpMkLst>
        </pc:grpChg>
      </pc:sldChg>
      <pc:sldChg chg="addSp delSp modSp add ord delAnim modAnim">
        <pc:chgData name="Juan M Zapata Q" userId="3dbc77ae4c4337f3" providerId="LiveId" clId="{955C28F8-58C6-4812-92DA-73F2113CD5D0}" dt="2020-04-16T12:45:15.027" v="8315"/>
        <pc:sldMkLst>
          <pc:docMk/>
          <pc:sldMk cId="3838126576" sldId="277"/>
        </pc:sldMkLst>
        <pc:spChg chg="add del mod">
          <ac:chgData name="Juan M Zapata Q" userId="3dbc77ae4c4337f3" providerId="LiveId" clId="{955C28F8-58C6-4812-92DA-73F2113CD5D0}" dt="2020-04-12T16:17:30.068" v="2445" actId="478"/>
          <ac:spMkLst>
            <pc:docMk/>
            <pc:sldMk cId="3838126576" sldId="277"/>
            <ac:spMk id="2" creationId="{2583BF27-7090-428D-9C7F-58809B1B7EA7}"/>
          </ac:spMkLst>
        </pc:spChg>
        <pc:spChg chg="add mod">
          <ac:chgData name="Juan M Zapata Q" userId="3dbc77ae4c4337f3" providerId="LiveId" clId="{955C28F8-58C6-4812-92DA-73F2113CD5D0}" dt="2020-04-15T15:00:34.760" v="4213" actId="6549"/>
          <ac:spMkLst>
            <pc:docMk/>
            <pc:sldMk cId="3838126576" sldId="277"/>
            <ac:spMk id="3" creationId="{EDA150E1-2606-42AE-85D4-F866BB38143F}"/>
          </ac:spMkLst>
        </pc:spChg>
        <pc:spChg chg="add mod">
          <ac:chgData name="Juan M Zapata Q" userId="3dbc77ae4c4337f3" providerId="LiveId" clId="{955C28F8-58C6-4812-92DA-73F2113CD5D0}" dt="2020-04-16T01:20:12.376" v="7114" actId="207"/>
          <ac:spMkLst>
            <pc:docMk/>
            <pc:sldMk cId="3838126576" sldId="277"/>
            <ac:spMk id="5" creationId="{D637B6FC-63AB-4B2E-8444-1934134BA8DC}"/>
          </ac:spMkLst>
        </pc:spChg>
        <pc:spChg chg="add mod ord">
          <ac:chgData name="Juan M Zapata Q" userId="3dbc77ae4c4337f3" providerId="LiveId" clId="{955C28F8-58C6-4812-92DA-73F2113CD5D0}" dt="2020-04-16T01:19:50.243" v="7036" actId="207"/>
          <ac:spMkLst>
            <pc:docMk/>
            <pc:sldMk cId="3838126576" sldId="277"/>
            <ac:spMk id="6" creationId="{91DEE2D9-E03B-487D-A7B4-F6F5ABA4EFC6}"/>
          </ac:spMkLst>
        </pc:spChg>
        <pc:spChg chg="add mod">
          <ac:chgData name="Juan M Zapata Q" userId="3dbc77ae4c4337f3" providerId="LiveId" clId="{955C28F8-58C6-4812-92DA-73F2113CD5D0}" dt="2020-04-12T16:18:19.518" v="2503" actId="1036"/>
          <ac:spMkLst>
            <pc:docMk/>
            <pc:sldMk cId="3838126576" sldId="277"/>
            <ac:spMk id="7" creationId="{438D4466-633F-4D71-880C-318D71836C4D}"/>
          </ac:spMkLst>
        </pc:spChg>
        <pc:picChg chg="add">
          <ac:chgData name="Juan M Zapata Q" userId="3dbc77ae4c4337f3" providerId="LiveId" clId="{955C28F8-58C6-4812-92DA-73F2113CD5D0}" dt="2020-04-12T15:59:50.115" v="1497"/>
          <ac:picMkLst>
            <pc:docMk/>
            <pc:sldMk cId="3838126576" sldId="277"/>
            <ac:picMk id="4" creationId="{BBC5870C-4346-4ADF-8BC4-CF9D819CF429}"/>
          </ac:picMkLst>
        </pc:picChg>
      </pc:sldChg>
      <pc:sldChg chg="addSp delSp modSp add modAnim">
        <pc:chgData name="Juan M Zapata Q" userId="3dbc77ae4c4337f3" providerId="LiveId" clId="{955C28F8-58C6-4812-92DA-73F2113CD5D0}" dt="2020-04-16T02:58:26.102" v="8222" actId="14100"/>
        <pc:sldMkLst>
          <pc:docMk/>
          <pc:sldMk cId="1566264430" sldId="278"/>
        </pc:sldMkLst>
        <pc:spChg chg="del">
          <ac:chgData name="Juan M Zapata Q" userId="3dbc77ae4c4337f3" providerId="LiveId" clId="{955C28F8-58C6-4812-92DA-73F2113CD5D0}" dt="2020-04-12T16:16:13.937" v="2435" actId="478"/>
          <ac:spMkLst>
            <pc:docMk/>
            <pc:sldMk cId="1566264430" sldId="278"/>
            <ac:spMk id="2" creationId="{3182CA81-81B9-3E45-9A8A-839F856B091E}"/>
          </ac:spMkLst>
        </pc:spChg>
        <pc:spChg chg="del">
          <ac:chgData name="Juan M Zapata Q" userId="3dbc77ae4c4337f3" providerId="LiveId" clId="{955C28F8-58C6-4812-92DA-73F2113CD5D0}" dt="2020-04-12T16:16:13.937" v="2435" actId="478"/>
          <ac:spMkLst>
            <pc:docMk/>
            <pc:sldMk cId="1566264430" sldId="278"/>
            <ac:spMk id="3" creationId="{D14E6BD4-4739-2F43-9F9C-27E79245D725}"/>
          </ac:spMkLst>
        </pc:spChg>
        <pc:spChg chg="del">
          <ac:chgData name="Juan M Zapata Q" userId="3dbc77ae4c4337f3" providerId="LiveId" clId="{955C28F8-58C6-4812-92DA-73F2113CD5D0}" dt="2020-04-12T16:16:13.937" v="2435" actId="478"/>
          <ac:spMkLst>
            <pc:docMk/>
            <pc:sldMk cId="1566264430" sldId="278"/>
            <ac:spMk id="4" creationId="{A8994B76-0F52-BC47-B1F8-796ECC366DCB}"/>
          </ac:spMkLst>
        </pc:spChg>
        <pc:spChg chg="del">
          <ac:chgData name="Juan M Zapata Q" userId="3dbc77ae4c4337f3" providerId="LiveId" clId="{955C28F8-58C6-4812-92DA-73F2113CD5D0}" dt="2020-04-12T16:16:13.937" v="2435" actId="478"/>
          <ac:spMkLst>
            <pc:docMk/>
            <pc:sldMk cId="1566264430" sldId="278"/>
            <ac:spMk id="5" creationId="{176E29AE-754C-C549-966B-BFA7C2254430}"/>
          </ac:spMkLst>
        </pc:spChg>
        <pc:spChg chg="add del">
          <ac:chgData name="Juan M Zapata Q" userId="3dbc77ae4c4337f3" providerId="LiveId" clId="{955C28F8-58C6-4812-92DA-73F2113CD5D0}" dt="2020-04-12T16:16:34.080" v="2437"/>
          <ac:spMkLst>
            <pc:docMk/>
            <pc:sldMk cId="1566264430" sldId="278"/>
            <ac:spMk id="6" creationId="{14A7AFD1-089D-43CB-8292-63A451886FB0}"/>
          </ac:spMkLst>
        </pc:spChg>
        <pc:spChg chg="add del">
          <ac:chgData name="Juan M Zapata Q" userId="3dbc77ae4c4337f3" providerId="LiveId" clId="{955C28F8-58C6-4812-92DA-73F2113CD5D0}" dt="2020-04-12T16:16:34.080" v="2437"/>
          <ac:spMkLst>
            <pc:docMk/>
            <pc:sldMk cId="1566264430" sldId="278"/>
            <ac:spMk id="7" creationId="{34B9625A-B69E-4814-9C94-386D28924FE3}"/>
          </ac:spMkLst>
        </pc:spChg>
        <pc:spChg chg="add mod">
          <ac:chgData name="Juan M Zapata Q" userId="3dbc77ae4c4337f3" providerId="LiveId" clId="{955C28F8-58C6-4812-92DA-73F2113CD5D0}" dt="2020-04-16T02:10:29.364" v="7726" actId="14100"/>
          <ac:spMkLst>
            <pc:docMk/>
            <pc:sldMk cId="1566264430" sldId="278"/>
            <ac:spMk id="8" creationId="{A2440408-E582-4E9E-9E5A-B12676E70731}"/>
          </ac:spMkLst>
        </pc:spChg>
        <pc:spChg chg="add mod">
          <ac:chgData name="Juan M Zapata Q" userId="3dbc77ae4c4337f3" providerId="LiveId" clId="{955C28F8-58C6-4812-92DA-73F2113CD5D0}" dt="2020-04-16T02:58:26.102" v="8222" actId="14100"/>
          <ac:spMkLst>
            <pc:docMk/>
            <pc:sldMk cId="1566264430" sldId="278"/>
            <ac:spMk id="9" creationId="{A52A00D2-1506-4160-A028-CD90D56C3313}"/>
          </ac:spMkLst>
        </pc:spChg>
      </pc:sldChg>
      <pc:sldChg chg="addSp delSp modSp add ord addAnim delAnim modAnim modNotesTx">
        <pc:chgData name="Juan M Zapata Q" userId="3dbc77ae4c4337f3" providerId="LiveId" clId="{955C28F8-58C6-4812-92DA-73F2113CD5D0}" dt="2020-04-16T02:14:10.453" v="7765" actId="478"/>
        <pc:sldMkLst>
          <pc:docMk/>
          <pc:sldMk cId="3628411185" sldId="279"/>
        </pc:sldMkLst>
        <pc:spChg chg="add del">
          <ac:chgData name="Juan M Zapata Q" userId="3dbc77ae4c4337f3" providerId="LiveId" clId="{955C28F8-58C6-4812-92DA-73F2113CD5D0}" dt="2020-04-15T16:15:39.631" v="4506" actId="478"/>
          <ac:spMkLst>
            <pc:docMk/>
            <pc:sldMk cId="3628411185" sldId="279"/>
            <ac:spMk id="2" creationId="{06AA7A94-EC4D-4E94-AF4A-6E5AC481DC73}"/>
          </ac:spMkLst>
        </pc:spChg>
        <pc:spChg chg="add mod">
          <ac:chgData name="Juan M Zapata Q" userId="3dbc77ae4c4337f3" providerId="LiveId" clId="{955C28F8-58C6-4812-92DA-73F2113CD5D0}" dt="2020-04-15T23:04:00.461" v="5584" actId="1038"/>
          <ac:spMkLst>
            <pc:docMk/>
            <pc:sldMk cId="3628411185" sldId="279"/>
            <ac:spMk id="4" creationId="{54460525-7792-4D45-AC82-4B26FB6D0AA5}"/>
          </ac:spMkLst>
        </pc:spChg>
        <pc:spChg chg="add del mod">
          <ac:chgData name="Juan M Zapata Q" userId="3dbc77ae4c4337f3" providerId="LiveId" clId="{955C28F8-58C6-4812-92DA-73F2113CD5D0}" dt="2020-04-15T21:33:49.652" v="4823" actId="478"/>
          <ac:spMkLst>
            <pc:docMk/>
            <pc:sldMk cId="3628411185" sldId="279"/>
            <ac:spMk id="5" creationId="{5047F618-821E-44F0-98EE-48723DB31242}"/>
          </ac:spMkLst>
        </pc:spChg>
        <pc:spChg chg="add del mod ord">
          <ac:chgData name="Juan M Zapata Q" userId="3dbc77ae4c4337f3" providerId="LiveId" clId="{955C28F8-58C6-4812-92DA-73F2113CD5D0}" dt="2020-04-16T00:16:28.079" v="6323" actId="14100"/>
          <ac:spMkLst>
            <pc:docMk/>
            <pc:sldMk cId="3628411185" sldId="279"/>
            <ac:spMk id="26" creationId="{A354D49B-CE46-4A43-ACE4-73FD5F7554AD}"/>
          </ac:spMkLst>
        </pc:spChg>
        <pc:spChg chg="add mod">
          <ac:chgData name="Juan M Zapata Q" userId="3dbc77ae4c4337f3" providerId="LiveId" clId="{955C28F8-58C6-4812-92DA-73F2113CD5D0}" dt="2020-04-16T01:28:36.001" v="7195" actId="1036"/>
          <ac:spMkLst>
            <pc:docMk/>
            <pc:sldMk cId="3628411185" sldId="279"/>
            <ac:spMk id="46" creationId="{5F3761D1-A7EB-4F7E-B24D-D59F276C0500}"/>
          </ac:spMkLst>
        </pc:spChg>
        <pc:spChg chg="mod">
          <ac:chgData name="Juan M Zapata Q" userId="3dbc77ae4c4337f3" providerId="LiveId" clId="{955C28F8-58C6-4812-92DA-73F2113CD5D0}" dt="2020-04-15T22:05:02.359" v="5207" actId="1076"/>
          <ac:spMkLst>
            <pc:docMk/>
            <pc:sldMk cId="3628411185" sldId="279"/>
            <ac:spMk id="48" creationId="{B2C5BA20-C297-45BC-9FD9-75E6EE9B68C2}"/>
          </ac:spMkLst>
        </pc:spChg>
        <pc:spChg chg="add del mod topLvl">
          <ac:chgData name="Juan M Zapata Q" userId="3dbc77ae4c4337f3" providerId="LiveId" clId="{955C28F8-58C6-4812-92DA-73F2113CD5D0}" dt="2020-04-15T22:08:21.704" v="5331" actId="478"/>
          <ac:spMkLst>
            <pc:docMk/>
            <pc:sldMk cId="3628411185" sldId="279"/>
            <ac:spMk id="59" creationId="{B64BA5D3-D06E-4C64-9C98-DEC83A6B2CB8}"/>
          </ac:spMkLst>
        </pc:spChg>
        <pc:spChg chg="add mod">
          <ac:chgData name="Juan M Zapata Q" userId="3dbc77ae4c4337f3" providerId="LiveId" clId="{955C28F8-58C6-4812-92DA-73F2113CD5D0}" dt="2020-04-15T22:56:20.314" v="5549" actId="20577"/>
          <ac:spMkLst>
            <pc:docMk/>
            <pc:sldMk cId="3628411185" sldId="279"/>
            <ac:spMk id="69" creationId="{99C6C75C-385D-4CEB-A4C0-B6718C53E7FC}"/>
          </ac:spMkLst>
        </pc:spChg>
        <pc:spChg chg="add del mod">
          <ac:chgData name="Juan M Zapata Q" userId="3dbc77ae4c4337f3" providerId="LiveId" clId="{955C28F8-58C6-4812-92DA-73F2113CD5D0}" dt="2020-04-16T02:14:10.453" v="7765" actId="478"/>
          <ac:spMkLst>
            <pc:docMk/>
            <pc:sldMk cId="3628411185" sldId="279"/>
            <ac:spMk id="70" creationId="{20C7826C-3223-4B21-9225-4C25C30E0AC6}"/>
          </ac:spMkLst>
        </pc:spChg>
        <pc:grpChg chg="add del mod">
          <ac:chgData name="Juan M Zapata Q" userId="3dbc77ae4c4337f3" providerId="LiveId" clId="{955C28F8-58C6-4812-92DA-73F2113CD5D0}" dt="2020-04-15T21:33:50.769" v="4824" actId="478"/>
          <ac:grpSpMkLst>
            <pc:docMk/>
            <pc:sldMk cId="3628411185" sldId="279"/>
            <ac:grpSpMk id="6" creationId="{6CB7FBAC-37DA-4186-A83C-6F5EB131711F}"/>
          </ac:grpSpMkLst>
        </pc:grpChg>
        <pc:grpChg chg="add del">
          <ac:chgData name="Juan M Zapata Q" userId="3dbc77ae4c4337f3" providerId="LiveId" clId="{955C28F8-58C6-4812-92DA-73F2113CD5D0}" dt="2020-04-15T21:29:42.600" v="4737" actId="478"/>
          <ac:grpSpMkLst>
            <pc:docMk/>
            <pc:sldMk cId="3628411185" sldId="279"/>
            <ac:grpSpMk id="13" creationId="{E1D751A5-DD16-4E0B-B9CE-2DD8C0FCE145}"/>
          </ac:grpSpMkLst>
        </pc:grpChg>
        <pc:grpChg chg="add del">
          <ac:chgData name="Juan M Zapata Q" userId="3dbc77ae4c4337f3" providerId="LiveId" clId="{955C28F8-58C6-4812-92DA-73F2113CD5D0}" dt="2020-04-15T21:29:45.189" v="4738" actId="478"/>
          <ac:grpSpMkLst>
            <pc:docMk/>
            <pc:sldMk cId="3628411185" sldId="279"/>
            <ac:grpSpMk id="17" creationId="{30DBBC88-A5B6-45BB-8BE4-0601FF3A60CA}"/>
          </ac:grpSpMkLst>
        </pc:grpChg>
        <pc:grpChg chg="add del">
          <ac:chgData name="Juan M Zapata Q" userId="3dbc77ae4c4337f3" providerId="LiveId" clId="{955C28F8-58C6-4812-92DA-73F2113CD5D0}" dt="2020-04-15T21:29:38.416" v="4734" actId="478"/>
          <ac:grpSpMkLst>
            <pc:docMk/>
            <pc:sldMk cId="3628411185" sldId="279"/>
            <ac:grpSpMk id="22" creationId="{D53185F6-2E3B-4003-856D-A46A38DD900C}"/>
          </ac:grpSpMkLst>
        </pc:grpChg>
        <pc:grpChg chg="add del mod">
          <ac:chgData name="Juan M Zapata Q" userId="3dbc77ae4c4337f3" providerId="LiveId" clId="{955C28F8-58C6-4812-92DA-73F2113CD5D0}" dt="2020-04-16T00:16:08.525" v="6320" actId="478"/>
          <ac:grpSpMkLst>
            <pc:docMk/>
            <pc:sldMk cId="3628411185" sldId="279"/>
            <ac:grpSpMk id="27" creationId="{F3C6E360-86A5-42A7-80E6-28591DD31D62}"/>
          </ac:grpSpMkLst>
        </pc:grpChg>
        <pc:grpChg chg="add del mod">
          <ac:chgData name="Juan M Zapata Q" userId="3dbc77ae4c4337f3" providerId="LiveId" clId="{955C28F8-58C6-4812-92DA-73F2113CD5D0}" dt="2020-04-15T21:42:01.663" v="4955" actId="478"/>
          <ac:grpSpMkLst>
            <pc:docMk/>
            <pc:sldMk cId="3628411185" sldId="279"/>
            <ac:grpSpMk id="34" creationId="{41F0751D-6FAD-4818-8798-3DC0626199E7}"/>
          </ac:grpSpMkLst>
        </pc:grpChg>
        <pc:grpChg chg="add del mod">
          <ac:chgData name="Juan M Zapata Q" userId="3dbc77ae4c4337f3" providerId="LiveId" clId="{955C28F8-58C6-4812-92DA-73F2113CD5D0}" dt="2020-04-15T21:42:03.716" v="4956" actId="478"/>
          <ac:grpSpMkLst>
            <pc:docMk/>
            <pc:sldMk cId="3628411185" sldId="279"/>
            <ac:grpSpMk id="38" creationId="{A7A89BE8-0ED2-42B0-8BA8-56E7F63C0942}"/>
          </ac:grpSpMkLst>
        </pc:grpChg>
        <pc:grpChg chg="add del mod">
          <ac:chgData name="Juan M Zapata Q" userId="3dbc77ae4c4337f3" providerId="LiveId" clId="{955C28F8-58C6-4812-92DA-73F2113CD5D0}" dt="2020-04-16T00:15:59.340" v="6317" actId="478"/>
          <ac:grpSpMkLst>
            <pc:docMk/>
            <pc:sldMk cId="3628411185" sldId="279"/>
            <ac:grpSpMk id="43" creationId="{AA8731AA-43D7-418B-8394-1A24BA1BC3CD}"/>
          </ac:grpSpMkLst>
        </pc:grpChg>
        <pc:grpChg chg="add del mod">
          <ac:chgData name="Juan M Zapata Q" userId="3dbc77ae4c4337f3" providerId="LiveId" clId="{955C28F8-58C6-4812-92DA-73F2113CD5D0}" dt="2020-04-15T22:05:05.078" v="5208"/>
          <ac:grpSpMkLst>
            <pc:docMk/>
            <pc:sldMk cId="3628411185" sldId="279"/>
            <ac:grpSpMk id="47" creationId="{A38E731A-3EAF-4230-AC05-4CB381809E94}"/>
          </ac:grpSpMkLst>
        </pc:grpChg>
        <pc:grpChg chg="add del mod">
          <ac:chgData name="Juan M Zapata Q" userId="3dbc77ae4c4337f3" providerId="LiveId" clId="{955C28F8-58C6-4812-92DA-73F2113CD5D0}" dt="2020-04-15T22:06:57.783" v="5317" actId="165"/>
          <ac:grpSpMkLst>
            <pc:docMk/>
            <pc:sldMk cId="3628411185" sldId="279"/>
            <ac:grpSpMk id="58" creationId="{F0EC7961-8B96-43B7-8DF9-DB561F71DE1B}"/>
          </ac:grpSpMkLst>
        </pc:grpChg>
        <pc:grpChg chg="del mod topLvl">
          <ac:chgData name="Juan M Zapata Q" userId="3dbc77ae4c4337f3" providerId="LiveId" clId="{955C28F8-58C6-4812-92DA-73F2113CD5D0}" dt="2020-04-15T22:07:01.165" v="5318" actId="478"/>
          <ac:grpSpMkLst>
            <pc:docMk/>
            <pc:sldMk cId="3628411185" sldId="279"/>
            <ac:grpSpMk id="60" creationId="{44662C6C-D64B-4B54-BA8E-19FE6CE75776}"/>
          </ac:grpSpMkLst>
        </pc:grpChg>
        <pc:grpChg chg="del mod topLvl">
          <ac:chgData name="Juan M Zapata Q" userId="3dbc77ae4c4337f3" providerId="LiveId" clId="{955C28F8-58C6-4812-92DA-73F2113CD5D0}" dt="2020-04-15T22:08:23.396" v="5332" actId="478"/>
          <ac:grpSpMkLst>
            <pc:docMk/>
            <pc:sldMk cId="3628411185" sldId="279"/>
            <ac:grpSpMk id="61" creationId="{25AE6EDB-8E9A-497E-A0DF-94262517F299}"/>
          </ac:grpSpMkLst>
        </pc:grpChg>
        <pc:picChg chg="add del mod">
          <ac:chgData name="Juan M Zapata Q" userId="3dbc77ae4c4337f3" providerId="LiveId" clId="{955C28F8-58C6-4812-92DA-73F2113CD5D0}" dt="2020-04-15T21:31:56.092" v="4784" actId="478"/>
          <ac:picMkLst>
            <pc:docMk/>
            <pc:sldMk cId="3628411185" sldId="279"/>
            <ac:picMk id="3" creationId="{B810F3D7-0B3D-40A7-8063-45176E141DD5}"/>
          </ac:picMkLst>
        </pc:picChg>
        <pc:picChg chg="add mod">
          <ac:chgData name="Juan M Zapata Q" userId="3dbc77ae4c4337f3" providerId="LiveId" clId="{955C28F8-58C6-4812-92DA-73F2113CD5D0}" dt="2020-04-15T23:03:40.127" v="5572" actId="1076"/>
          <ac:picMkLst>
            <pc:docMk/>
            <pc:sldMk cId="3628411185" sldId="279"/>
            <ac:picMk id="25" creationId="{83A1D760-B894-4C93-9A17-B935227FD9B2}"/>
          </ac:picMkLst>
        </pc:picChg>
      </pc:sldChg>
      <pc:sldChg chg="addSp delSp modSp add mod ord setBg delAnim modAnim setClrOvrMap modNotesTx">
        <pc:chgData name="Juan M Zapata Q" userId="3dbc77ae4c4337f3" providerId="LiveId" clId="{955C28F8-58C6-4812-92DA-73F2113CD5D0}" dt="2020-04-16T12:34:30.208" v="8314" actId="1035"/>
        <pc:sldMkLst>
          <pc:docMk/>
          <pc:sldMk cId="715411262" sldId="280"/>
        </pc:sldMkLst>
        <pc:spChg chg="add del mod">
          <ac:chgData name="Juan M Zapata Q" userId="3dbc77ae4c4337f3" providerId="LiveId" clId="{955C28F8-58C6-4812-92DA-73F2113CD5D0}" dt="2020-04-15T21:28:29.279" v="4727" actId="478"/>
          <ac:spMkLst>
            <pc:docMk/>
            <pc:sldMk cId="715411262" sldId="280"/>
            <ac:spMk id="2" creationId="{448E6D71-DF0D-410A-AC01-1E9F02B71189}"/>
          </ac:spMkLst>
        </pc:spChg>
        <pc:spChg chg="add mod">
          <ac:chgData name="Juan M Zapata Q" userId="3dbc77ae4c4337f3" providerId="LiveId" clId="{955C28F8-58C6-4812-92DA-73F2113CD5D0}" dt="2020-04-15T23:21:23.650" v="6184" actId="14100"/>
          <ac:spMkLst>
            <pc:docMk/>
            <pc:sldMk cId="715411262" sldId="280"/>
            <ac:spMk id="5" creationId="{2DCF6009-C925-4F11-8238-A6083AC00A65}"/>
          </ac:spMkLst>
        </pc:spChg>
        <pc:spChg chg="add del mod">
          <ac:chgData name="Juan M Zapata Q" userId="3dbc77ae4c4337f3" providerId="LiveId" clId="{955C28F8-58C6-4812-92DA-73F2113CD5D0}" dt="2020-04-15T23:07:23.712" v="5595" actId="478"/>
          <ac:spMkLst>
            <pc:docMk/>
            <pc:sldMk cId="715411262" sldId="280"/>
            <ac:spMk id="6" creationId="{8B148FE5-B56F-466C-B14C-A29E3B3642C5}"/>
          </ac:spMkLst>
        </pc:spChg>
        <pc:spChg chg="add del">
          <ac:chgData name="Juan M Zapata Q" userId="3dbc77ae4c4337f3" providerId="LiveId" clId="{955C28F8-58C6-4812-92DA-73F2113CD5D0}" dt="2020-04-15T23:07:37.098" v="5597" actId="478"/>
          <ac:spMkLst>
            <pc:docMk/>
            <pc:sldMk cId="715411262" sldId="280"/>
            <ac:spMk id="7" creationId="{2FDD64EE-A5EE-491D-BB94-E2E577CE4C1C}"/>
          </ac:spMkLst>
        </pc:spChg>
        <pc:spChg chg="add mod">
          <ac:chgData name="Juan M Zapata Q" userId="3dbc77ae4c4337f3" providerId="LiveId" clId="{955C28F8-58C6-4812-92DA-73F2113CD5D0}" dt="2020-04-16T12:34:30.208" v="8314" actId="1035"/>
          <ac:spMkLst>
            <pc:docMk/>
            <pc:sldMk cId="715411262" sldId="280"/>
            <ac:spMk id="8" creationId="{BA1FBC96-A389-4E24-B087-E4E6DBEA37EF}"/>
          </ac:spMkLst>
        </pc:spChg>
        <pc:spChg chg="add mod">
          <ac:chgData name="Juan M Zapata Q" userId="3dbc77ae4c4337f3" providerId="LiveId" clId="{955C28F8-58C6-4812-92DA-73F2113CD5D0}" dt="2020-04-16T02:12:39.197" v="7754" actId="1037"/>
          <ac:spMkLst>
            <pc:docMk/>
            <pc:sldMk cId="715411262" sldId="280"/>
            <ac:spMk id="9" creationId="{BA386BC4-D17D-460D-9154-F68918A7DDD4}"/>
          </ac:spMkLst>
        </pc:spChg>
        <pc:spChg chg="add del mod">
          <ac:chgData name="Juan M Zapata Q" userId="3dbc77ae4c4337f3" providerId="LiveId" clId="{955C28F8-58C6-4812-92DA-73F2113CD5D0}" dt="2020-04-16T02:13:41.589" v="7761" actId="478"/>
          <ac:spMkLst>
            <pc:docMk/>
            <pc:sldMk cId="715411262" sldId="280"/>
            <ac:spMk id="10" creationId="{D77ECCEE-CC2C-4E77-8DA1-A02997F09638}"/>
          </ac:spMkLst>
        </pc:spChg>
        <pc:picChg chg="add del mod ord">
          <ac:chgData name="Juan M Zapata Q" userId="3dbc77ae4c4337f3" providerId="LiveId" clId="{955C28F8-58C6-4812-92DA-73F2113CD5D0}" dt="2020-04-15T22:55:32.224" v="5531" actId="478"/>
          <ac:picMkLst>
            <pc:docMk/>
            <pc:sldMk cId="715411262" sldId="280"/>
            <ac:picMk id="3" creationId="{5A1D748D-3FD5-4F53-AD18-73C1072D607A}"/>
          </ac:picMkLst>
        </pc:picChg>
        <pc:picChg chg="add del mod">
          <ac:chgData name="Juan M Zapata Q" userId="3dbc77ae4c4337f3" providerId="LiveId" clId="{955C28F8-58C6-4812-92DA-73F2113CD5D0}" dt="2020-04-15T22:55:18.818" v="5529" actId="478"/>
          <ac:picMkLst>
            <pc:docMk/>
            <pc:sldMk cId="715411262" sldId="280"/>
            <ac:picMk id="4" creationId="{39004764-5E3C-4AA0-B333-6475DF748E4B}"/>
          </ac:picMkLst>
        </pc:picChg>
        <pc:cxnChg chg="add del">
          <ac:chgData name="Juan M Zapata Q" userId="3dbc77ae4c4337f3" providerId="LiveId" clId="{955C28F8-58C6-4812-92DA-73F2113CD5D0}" dt="2020-04-12T16:20:18.912" v="2511" actId="26606"/>
          <ac:cxnSpMkLst>
            <pc:docMk/>
            <pc:sldMk cId="715411262" sldId="280"/>
            <ac:cxnSpMk id="9" creationId="{3D83F26F-C55B-4A92-9AFF-4894D14E27C5}"/>
          </ac:cxnSpMkLst>
        </pc:cxnChg>
      </pc:sldChg>
      <pc:sldChg chg="addSp delSp modSp add del ord delAnim modAnim">
        <pc:chgData name="Juan M Zapata Q" userId="3dbc77ae4c4337f3" providerId="LiveId" clId="{955C28F8-58C6-4812-92DA-73F2113CD5D0}" dt="2020-04-16T01:20:32.958" v="7115" actId="2696"/>
        <pc:sldMkLst>
          <pc:docMk/>
          <pc:sldMk cId="4018172772" sldId="281"/>
        </pc:sldMkLst>
        <pc:spChg chg="del">
          <ac:chgData name="Juan M Zapata Q" userId="3dbc77ae4c4337f3" providerId="LiveId" clId="{955C28F8-58C6-4812-92DA-73F2113CD5D0}" dt="2020-04-12T16:20:24.927" v="2512" actId="478"/>
          <ac:spMkLst>
            <pc:docMk/>
            <pc:sldMk cId="4018172772" sldId="281"/>
            <ac:spMk id="2" creationId="{3182CA81-81B9-3E45-9A8A-839F856B091E}"/>
          </ac:spMkLst>
        </pc:spChg>
        <pc:spChg chg="del">
          <ac:chgData name="Juan M Zapata Q" userId="3dbc77ae4c4337f3" providerId="LiveId" clId="{955C28F8-58C6-4812-92DA-73F2113CD5D0}" dt="2020-04-12T16:20:26.306" v="2513" actId="478"/>
          <ac:spMkLst>
            <pc:docMk/>
            <pc:sldMk cId="4018172772" sldId="281"/>
            <ac:spMk id="3" creationId="{D14E6BD4-4739-2F43-9F9C-27E79245D725}"/>
          </ac:spMkLst>
        </pc:spChg>
        <pc:spChg chg="del">
          <ac:chgData name="Juan M Zapata Q" userId="3dbc77ae4c4337f3" providerId="LiveId" clId="{955C28F8-58C6-4812-92DA-73F2113CD5D0}" dt="2020-04-12T16:20:24.927" v="2512" actId="478"/>
          <ac:spMkLst>
            <pc:docMk/>
            <pc:sldMk cId="4018172772" sldId="281"/>
            <ac:spMk id="4" creationId="{A8994B76-0F52-BC47-B1F8-796ECC366DCB}"/>
          </ac:spMkLst>
        </pc:spChg>
        <pc:spChg chg="del">
          <ac:chgData name="Juan M Zapata Q" userId="3dbc77ae4c4337f3" providerId="LiveId" clId="{955C28F8-58C6-4812-92DA-73F2113CD5D0}" dt="2020-04-12T16:20:24.927" v="2512" actId="478"/>
          <ac:spMkLst>
            <pc:docMk/>
            <pc:sldMk cId="4018172772" sldId="281"/>
            <ac:spMk id="5" creationId="{176E29AE-754C-C549-966B-BFA7C2254430}"/>
          </ac:spMkLst>
        </pc:spChg>
        <pc:spChg chg="add del">
          <ac:chgData name="Juan M Zapata Q" userId="3dbc77ae4c4337f3" providerId="LiveId" clId="{955C28F8-58C6-4812-92DA-73F2113CD5D0}" dt="2020-04-12T16:21:31.823" v="2515" actId="478"/>
          <ac:spMkLst>
            <pc:docMk/>
            <pc:sldMk cId="4018172772" sldId="281"/>
            <ac:spMk id="6" creationId="{4366FAD1-0ACC-4CF6-B333-67CA461413D6}"/>
          </ac:spMkLst>
        </pc:spChg>
        <pc:spChg chg="add del">
          <ac:chgData name="Juan M Zapata Q" userId="3dbc77ae4c4337f3" providerId="LiveId" clId="{955C28F8-58C6-4812-92DA-73F2113CD5D0}" dt="2020-04-12T16:21:31.823" v="2515" actId="478"/>
          <ac:spMkLst>
            <pc:docMk/>
            <pc:sldMk cId="4018172772" sldId="281"/>
            <ac:spMk id="7" creationId="{1D9210A4-5081-4E8D-9E89-5B89DA3FB481}"/>
          </ac:spMkLst>
        </pc:spChg>
        <pc:spChg chg="add del">
          <ac:chgData name="Juan M Zapata Q" userId="3dbc77ae4c4337f3" providerId="LiveId" clId="{955C28F8-58C6-4812-92DA-73F2113CD5D0}" dt="2020-04-12T16:21:31.823" v="2515" actId="478"/>
          <ac:spMkLst>
            <pc:docMk/>
            <pc:sldMk cId="4018172772" sldId="281"/>
            <ac:spMk id="8" creationId="{99CE9330-1541-42CC-B1BA-EC2B995B6ACE}"/>
          </ac:spMkLst>
        </pc:spChg>
        <pc:spChg chg="add del mod">
          <ac:chgData name="Juan M Zapata Q" userId="3dbc77ae4c4337f3" providerId="LiveId" clId="{955C28F8-58C6-4812-92DA-73F2113CD5D0}" dt="2020-04-15T21:34:23.319" v="4827" actId="478"/>
          <ac:spMkLst>
            <pc:docMk/>
            <pc:sldMk cId="4018172772" sldId="281"/>
            <ac:spMk id="9" creationId="{39741600-D1BA-4775-862C-290CF773EE3C}"/>
          </ac:spMkLst>
        </pc:spChg>
        <pc:spChg chg="add del">
          <ac:chgData name="Juan M Zapata Q" userId="3dbc77ae4c4337f3" providerId="LiveId" clId="{955C28F8-58C6-4812-92DA-73F2113CD5D0}" dt="2020-04-15T16:13:34.602" v="4363" actId="478"/>
          <ac:spMkLst>
            <pc:docMk/>
            <pc:sldMk cId="4018172772" sldId="281"/>
            <ac:spMk id="29" creationId="{004176D5-0892-421D-8C8A-7F2AB9B9D40A}"/>
          </ac:spMkLst>
        </pc:spChg>
        <pc:spChg chg="add mod">
          <ac:chgData name="Juan M Zapata Q" userId="3dbc77ae4c4337f3" providerId="LiveId" clId="{955C28F8-58C6-4812-92DA-73F2113CD5D0}" dt="2020-04-15T19:14:58.593" v="4597" actId="403"/>
          <ac:spMkLst>
            <pc:docMk/>
            <pc:sldMk cId="4018172772" sldId="281"/>
            <ac:spMk id="30" creationId="{12D0FCF7-086A-43BB-B790-4219B438520C}"/>
          </ac:spMkLst>
        </pc:spChg>
        <pc:spChg chg="add mod">
          <ac:chgData name="Juan M Zapata Q" userId="3dbc77ae4c4337f3" providerId="LiveId" clId="{955C28F8-58C6-4812-92DA-73F2113CD5D0}" dt="2020-04-15T19:13:54.039" v="4589" actId="6549"/>
          <ac:spMkLst>
            <pc:docMk/>
            <pc:sldMk cId="4018172772" sldId="281"/>
            <ac:spMk id="31" creationId="{2507803A-9727-4141-9289-CE141153C7D4}"/>
          </ac:spMkLst>
        </pc:spChg>
        <pc:spChg chg="add del mod">
          <ac:chgData name="Juan M Zapata Q" userId="3dbc77ae4c4337f3" providerId="LiveId" clId="{955C28F8-58C6-4812-92DA-73F2113CD5D0}" dt="2020-04-15T22:20:16.954" v="5361" actId="478"/>
          <ac:spMkLst>
            <pc:docMk/>
            <pc:sldMk cId="4018172772" sldId="281"/>
            <ac:spMk id="32" creationId="{CF38B91B-9D52-4731-A699-1AD0246C9DFD}"/>
          </ac:spMkLst>
        </pc:spChg>
        <pc:grpChg chg="add del mod">
          <ac:chgData name="Juan M Zapata Q" userId="3dbc77ae4c4337f3" providerId="LiveId" clId="{955C28F8-58C6-4812-92DA-73F2113CD5D0}" dt="2020-04-15T22:20:18.782" v="5362" actId="478"/>
          <ac:grpSpMkLst>
            <pc:docMk/>
            <pc:sldMk cId="4018172772" sldId="281"/>
            <ac:grpSpMk id="2" creationId="{E6EEC09D-4C74-42BB-AFB8-27DFFA5B3840}"/>
          </ac:grpSpMkLst>
        </pc:grpChg>
        <pc:grpChg chg="add del mod">
          <ac:chgData name="Juan M Zapata Q" userId="3dbc77ae4c4337f3" providerId="LiveId" clId="{955C28F8-58C6-4812-92DA-73F2113CD5D0}" dt="2020-04-15T21:34:25.346" v="4828" actId="478"/>
          <ac:grpSpMkLst>
            <pc:docMk/>
            <pc:sldMk cId="4018172772" sldId="281"/>
            <ac:grpSpMk id="10" creationId="{A2F80D39-C2CD-4248-A701-062CC3C1C666}"/>
          </ac:grpSpMkLst>
        </pc:grpChg>
        <pc:grpChg chg="add del">
          <ac:chgData name="Juan M Zapata Q" userId="3dbc77ae4c4337f3" providerId="LiveId" clId="{955C28F8-58C6-4812-92DA-73F2113CD5D0}" dt="2020-04-15T21:34:25.346" v="4828" actId="478"/>
          <ac:grpSpMkLst>
            <pc:docMk/>
            <pc:sldMk cId="4018172772" sldId="281"/>
            <ac:grpSpMk id="17" creationId="{0F98CBBC-E130-40F4-A015-ADD49B6761E3}"/>
          </ac:grpSpMkLst>
        </pc:grpChg>
        <pc:grpChg chg="add del">
          <ac:chgData name="Juan M Zapata Q" userId="3dbc77ae4c4337f3" providerId="LiveId" clId="{955C28F8-58C6-4812-92DA-73F2113CD5D0}" dt="2020-04-15T21:34:25.346" v="4828" actId="478"/>
          <ac:grpSpMkLst>
            <pc:docMk/>
            <pc:sldMk cId="4018172772" sldId="281"/>
            <ac:grpSpMk id="21" creationId="{6DBF1DAC-793E-4252-B9FB-1759E6D0910C}"/>
          </ac:grpSpMkLst>
        </pc:grpChg>
        <pc:grpChg chg="add del">
          <ac:chgData name="Juan M Zapata Q" userId="3dbc77ae4c4337f3" providerId="LiveId" clId="{955C28F8-58C6-4812-92DA-73F2113CD5D0}" dt="2020-04-15T21:34:25.346" v="4828" actId="478"/>
          <ac:grpSpMkLst>
            <pc:docMk/>
            <pc:sldMk cId="4018172772" sldId="281"/>
            <ac:grpSpMk id="26" creationId="{59040174-A167-4741-8068-46E02F7CFC29}"/>
          </ac:grpSpMkLst>
        </pc:grpChg>
        <pc:grpChg chg="add del">
          <ac:chgData name="Juan M Zapata Q" userId="3dbc77ae4c4337f3" providerId="LiveId" clId="{955C28F8-58C6-4812-92DA-73F2113CD5D0}" dt="2020-04-15T21:40:12.456" v="4862" actId="478"/>
          <ac:grpSpMkLst>
            <pc:docMk/>
            <pc:sldMk cId="4018172772" sldId="281"/>
            <ac:grpSpMk id="33" creationId="{5CDE4FD0-BE95-4DFC-A041-2154188E3061}"/>
          </ac:grpSpMkLst>
        </pc:grpChg>
        <pc:grpChg chg="add mod">
          <ac:chgData name="Juan M Zapata Q" userId="3dbc77ae4c4337f3" providerId="LiveId" clId="{955C28F8-58C6-4812-92DA-73F2113CD5D0}" dt="2020-04-15T22:04:28.300" v="5200" actId="164"/>
          <ac:grpSpMkLst>
            <pc:docMk/>
            <pc:sldMk cId="4018172772" sldId="281"/>
            <ac:grpSpMk id="40" creationId="{B0C3EA9F-E3FB-4141-9F8D-F7053C004DF9}"/>
          </ac:grpSpMkLst>
        </pc:grpChg>
        <pc:grpChg chg="add mod">
          <ac:chgData name="Juan M Zapata Q" userId="3dbc77ae4c4337f3" providerId="LiveId" clId="{955C28F8-58C6-4812-92DA-73F2113CD5D0}" dt="2020-04-15T22:04:28.300" v="5200" actId="164"/>
          <ac:grpSpMkLst>
            <pc:docMk/>
            <pc:sldMk cId="4018172772" sldId="281"/>
            <ac:grpSpMk id="44" creationId="{4EDCDCCB-A1FC-4994-AE86-12B38EDD739D}"/>
          </ac:grpSpMkLst>
        </pc:grpChg>
        <pc:grpChg chg="add del">
          <ac:chgData name="Juan M Zapata Q" userId="3dbc77ae4c4337f3" providerId="LiveId" clId="{955C28F8-58C6-4812-92DA-73F2113CD5D0}" dt="2020-04-15T21:40:42.010" v="4869" actId="478"/>
          <ac:grpSpMkLst>
            <pc:docMk/>
            <pc:sldMk cId="4018172772" sldId="281"/>
            <ac:grpSpMk id="49" creationId="{513E3D68-E040-419C-98DE-791D2D25A46A}"/>
          </ac:grpSpMkLst>
        </pc:grpChg>
        <pc:picChg chg="add del mod">
          <ac:chgData name="Juan M Zapata Q" userId="3dbc77ae4c4337f3" providerId="LiveId" clId="{955C28F8-58C6-4812-92DA-73F2113CD5D0}" dt="2020-04-15T22:56:46.067" v="5550" actId="21"/>
          <ac:picMkLst>
            <pc:docMk/>
            <pc:sldMk cId="4018172772" sldId="281"/>
            <ac:picMk id="3" creationId="{B2A8CC68-1598-4237-A576-23AE038B6137}"/>
          </ac:picMkLst>
        </pc:picChg>
      </pc:sldChg>
      <pc:sldChg chg="addSp delSp modSp add">
        <pc:chgData name="Juan M Zapata Q" userId="3dbc77ae4c4337f3" providerId="LiveId" clId="{955C28F8-58C6-4812-92DA-73F2113CD5D0}" dt="2020-04-16T02:18:05.648" v="7802" actId="478"/>
        <pc:sldMkLst>
          <pc:docMk/>
          <pc:sldMk cId="609387256" sldId="282"/>
        </pc:sldMkLst>
        <pc:spChg chg="add del mod">
          <ac:chgData name="Juan M Zapata Q" userId="3dbc77ae4c4337f3" providerId="LiveId" clId="{955C28F8-58C6-4812-92DA-73F2113CD5D0}" dt="2020-04-16T02:18:05.648" v="7802" actId="478"/>
          <ac:spMkLst>
            <pc:docMk/>
            <pc:sldMk cId="609387256" sldId="282"/>
            <ac:spMk id="2" creationId="{EDF6CB58-6751-4B86-AE5B-3E929B2BA2DE}"/>
          </ac:spMkLst>
        </pc:spChg>
        <pc:spChg chg="mod">
          <ac:chgData name="Juan M Zapata Q" userId="3dbc77ae4c4337f3" providerId="LiveId" clId="{955C28F8-58C6-4812-92DA-73F2113CD5D0}" dt="2020-04-16T01:27:58.061" v="7185" actId="255"/>
          <ac:spMkLst>
            <pc:docMk/>
            <pc:sldMk cId="609387256" sldId="282"/>
            <ac:spMk id="6" creationId="{807CCCD2-7DDE-44BC-8D45-DC23CADF14E2}"/>
          </ac:spMkLst>
        </pc:spChg>
      </pc:sldChg>
      <pc:sldChg chg="addSp delSp modSp add ord">
        <pc:chgData name="Juan M Zapata Q" userId="3dbc77ae4c4337f3" providerId="LiveId" clId="{955C28F8-58C6-4812-92DA-73F2113CD5D0}" dt="2020-04-16T02:02:12.110" v="7394" actId="6549"/>
        <pc:sldMkLst>
          <pc:docMk/>
          <pc:sldMk cId="3166260107" sldId="283"/>
        </pc:sldMkLst>
        <pc:spChg chg="add del">
          <ac:chgData name="Juan M Zapata Q" userId="3dbc77ae4c4337f3" providerId="LiveId" clId="{955C28F8-58C6-4812-92DA-73F2113CD5D0}" dt="2020-04-15T16:15:12.992" v="4493" actId="478"/>
          <ac:spMkLst>
            <pc:docMk/>
            <pc:sldMk cId="3166260107" sldId="283"/>
            <ac:spMk id="2" creationId="{C6E86391-32D1-4738-B71F-69842DFA7DC1}"/>
          </ac:spMkLst>
        </pc:spChg>
        <pc:spChg chg="add del mod">
          <ac:chgData name="Juan M Zapata Q" userId="3dbc77ae4c4337f3" providerId="LiveId" clId="{955C28F8-58C6-4812-92DA-73F2113CD5D0}" dt="2020-04-16T01:05:44.970" v="6324" actId="478"/>
          <ac:spMkLst>
            <pc:docMk/>
            <pc:sldMk cId="3166260107" sldId="283"/>
            <ac:spMk id="3" creationId="{78CC6D74-2E0D-42EB-99DA-8624535808E9}"/>
          </ac:spMkLst>
        </pc:spChg>
        <pc:spChg chg="add del mod">
          <ac:chgData name="Juan M Zapata Q" userId="3dbc77ae4c4337f3" providerId="LiveId" clId="{955C28F8-58C6-4812-92DA-73F2113CD5D0}" dt="2020-04-16T01:05:50.023" v="6325" actId="478"/>
          <ac:spMkLst>
            <pc:docMk/>
            <pc:sldMk cId="3166260107" sldId="283"/>
            <ac:spMk id="5" creationId="{089008CA-A7B7-415A-A452-B420327F4371}"/>
          </ac:spMkLst>
        </pc:spChg>
        <pc:spChg chg="add mod">
          <ac:chgData name="Juan M Zapata Q" userId="3dbc77ae4c4337f3" providerId="LiveId" clId="{955C28F8-58C6-4812-92DA-73F2113CD5D0}" dt="2020-04-16T02:02:12.110" v="7394" actId="6549"/>
          <ac:spMkLst>
            <pc:docMk/>
            <pc:sldMk cId="3166260107" sldId="283"/>
            <ac:spMk id="7" creationId="{D7583959-7EED-4830-A701-CEED3DCC3CB1}"/>
          </ac:spMkLst>
        </pc:spChg>
        <pc:spChg chg="add mod">
          <ac:chgData name="Juan M Zapata Q" userId="3dbc77ae4c4337f3" providerId="LiveId" clId="{955C28F8-58C6-4812-92DA-73F2113CD5D0}" dt="2020-04-16T01:12:12.610" v="6798" actId="1037"/>
          <ac:spMkLst>
            <pc:docMk/>
            <pc:sldMk cId="3166260107" sldId="283"/>
            <ac:spMk id="8" creationId="{48842DB8-A1E7-416F-B9A9-B6AB341A64F8}"/>
          </ac:spMkLst>
        </pc:spChg>
        <pc:picChg chg="add del mod">
          <ac:chgData name="Juan M Zapata Q" userId="3dbc77ae4c4337f3" providerId="LiveId" clId="{955C28F8-58C6-4812-92DA-73F2113CD5D0}" dt="2020-04-16T01:09:58.189" v="6735" actId="478"/>
          <ac:picMkLst>
            <pc:docMk/>
            <pc:sldMk cId="3166260107" sldId="283"/>
            <ac:picMk id="4" creationId="{D4B7E1D3-F963-442A-B25E-DB8D565EE5C0}"/>
          </ac:picMkLst>
        </pc:picChg>
        <pc:picChg chg="add mod">
          <ac:chgData name="Juan M Zapata Q" userId="3dbc77ae4c4337f3" providerId="LiveId" clId="{955C28F8-58C6-4812-92DA-73F2113CD5D0}" dt="2020-04-16T01:10:14.252" v="6737" actId="1076"/>
          <ac:picMkLst>
            <pc:docMk/>
            <pc:sldMk cId="3166260107" sldId="283"/>
            <ac:picMk id="6" creationId="{6AFB934B-E35C-4EAD-BF55-C42FF9EE4A23}"/>
          </ac:picMkLst>
        </pc:picChg>
      </pc:sldChg>
      <pc:sldChg chg="addSp delSp modSp add del ord">
        <pc:chgData name="Juan M Zapata Q" userId="3dbc77ae4c4337f3" providerId="LiveId" clId="{955C28F8-58C6-4812-92DA-73F2113CD5D0}" dt="2020-04-16T01:17:30.868" v="7028" actId="2696"/>
        <pc:sldMkLst>
          <pc:docMk/>
          <pc:sldMk cId="2275564243" sldId="284"/>
        </pc:sldMkLst>
        <pc:spChg chg="add del">
          <ac:chgData name="Juan M Zapata Q" userId="3dbc77ae4c4337f3" providerId="LiveId" clId="{955C28F8-58C6-4812-92DA-73F2113CD5D0}" dt="2020-04-15T15:18:14.583" v="4337" actId="478"/>
          <ac:spMkLst>
            <pc:docMk/>
            <pc:sldMk cId="2275564243" sldId="284"/>
            <ac:spMk id="2" creationId="{461C2B03-FD10-4C43-87E1-E0929A42A745}"/>
          </ac:spMkLst>
        </pc:spChg>
        <pc:spChg chg="add mod">
          <ac:chgData name="Juan M Zapata Q" userId="3dbc77ae4c4337f3" providerId="LiveId" clId="{955C28F8-58C6-4812-92DA-73F2113CD5D0}" dt="2020-04-15T15:17:53.233" v="4335" actId="1076"/>
          <ac:spMkLst>
            <pc:docMk/>
            <pc:sldMk cId="2275564243" sldId="284"/>
            <ac:spMk id="4" creationId="{3BA11793-2696-44EE-814C-29E8A740B4A5}"/>
          </ac:spMkLst>
        </pc:spChg>
        <pc:spChg chg="add mod">
          <ac:chgData name="Juan M Zapata Q" userId="3dbc77ae4c4337f3" providerId="LiveId" clId="{955C28F8-58C6-4812-92DA-73F2113CD5D0}" dt="2020-04-15T15:18:27.109" v="4345" actId="20577"/>
          <ac:spMkLst>
            <pc:docMk/>
            <pc:sldMk cId="2275564243" sldId="284"/>
            <ac:spMk id="5" creationId="{46D557A9-FD8D-4A37-8B43-5D50141AC337}"/>
          </ac:spMkLst>
        </pc:spChg>
        <pc:graphicFrameChg chg="add modGraphic">
          <ac:chgData name="Juan M Zapata Q" userId="3dbc77ae4c4337f3" providerId="LiveId" clId="{955C28F8-58C6-4812-92DA-73F2113CD5D0}" dt="2020-04-15T15:17:45.881" v="4333" actId="2165"/>
          <ac:graphicFrameMkLst>
            <pc:docMk/>
            <pc:sldMk cId="2275564243" sldId="284"/>
            <ac:graphicFrameMk id="3" creationId="{9810E6AE-8270-4536-9D63-1527739408E7}"/>
          </ac:graphicFrameMkLst>
        </pc:graphicFrameChg>
      </pc:sldChg>
      <pc:sldChg chg="addSp delSp modSp add modAnim">
        <pc:chgData name="Juan M Zapata Q" userId="3dbc77ae4c4337f3" providerId="LiveId" clId="{955C28F8-58C6-4812-92DA-73F2113CD5D0}" dt="2020-04-26T22:25:36.595" v="8322" actId="14100"/>
        <pc:sldMkLst>
          <pc:docMk/>
          <pc:sldMk cId="927007926" sldId="285"/>
        </pc:sldMkLst>
        <pc:spChg chg="del">
          <ac:chgData name="Juan M Zapata Q" userId="3dbc77ae4c4337f3" providerId="LiveId" clId="{955C28F8-58C6-4812-92DA-73F2113CD5D0}" dt="2020-04-12T16:23:19.778" v="2519" actId="478"/>
          <ac:spMkLst>
            <pc:docMk/>
            <pc:sldMk cId="927007926" sldId="285"/>
            <ac:spMk id="2" creationId="{3182CA81-81B9-3E45-9A8A-839F856B091E}"/>
          </ac:spMkLst>
        </pc:spChg>
        <pc:spChg chg="del">
          <ac:chgData name="Juan M Zapata Q" userId="3dbc77ae4c4337f3" providerId="LiveId" clId="{955C28F8-58C6-4812-92DA-73F2113CD5D0}" dt="2020-04-12T16:23:23.770" v="2520" actId="478"/>
          <ac:spMkLst>
            <pc:docMk/>
            <pc:sldMk cId="927007926" sldId="285"/>
            <ac:spMk id="3" creationId="{D14E6BD4-4739-2F43-9F9C-27E79245D725}"/>
          </ac:spMkLst>
        </pc:spChg>
        <pc:spChg chg="del">
          <ac:chgData name="Juan M Zapata Q" userId="3dbc77ae4c4337f3" providerId="LiveId" clId="{955C28F8-58C6-4812-92DA-73F2113CD5D0}" dt="2020-04-12T16:23:23.770" v="2520" actId="478"/>
          <ac:spMkLst>
            <pc:docMk/>
            <pc:sldMk cId="927007926" sldId="285"/>
            <ac:spMk id="4" creationId="{A8994B76-0F52-BC47-B1F8-796ECC366DCB}"/>
          </ac:spMkLst>
        </pc:spChg>
        <pc:spChg chg="del">
          <ac:chgData name="Juan M Zapata Q" userId="3dbc77ae4c4337f3" providerId="LiveId" clId="{955C28F8-58C6-4812-92DA-73F2113CD5D0}" dt="2020-04-12T16:23:23.770" v="2520" actId="478"/>
          <ac:spMkLst>
            <pc:docMk/>
            <pc:sldMk cId="927007926" sldId="285"/>
            <ac:spMk id="5" creationId="{176E29AE-754C-C549-966B-BFA7C2254430}"/>
          </ac:spMkLst>
        </pc:spChg>
        <pc:spChg chg="add mod">
          <ac:chgData name="Juan M Zapata Q" userId="3dbc77ae4c4337f3" providerId="LiveId" clId="{955C28F8-58C6-4812-92DA-73F2113CD5D0}" dt="2020-04-12T17:04:08.055" v="2796" actId="1035"/>
          <ac:spMkLst>
            <pc:docMk/>
            <pc:sldMk cId="927007926" sldId="285"/>
            <ac:spMk id="6" creationId="{979E1FC1-83F7-42B1-BEF8-38D2F3DFB360}"/>
          </ac:spMkLst>
        </pc:spChg>
        <pc:spChg chg="add mod">
          <ac:chgData name="Juan M Zapata Q" userId="3dbc77ae4c4337f3" providerId="LiveId" clId="{955C28F8-58C6-4812-92DA-73F2113CD5D0}" dt="2020-04-12T17:03:49.025" v="2785" actId="313"/>
          <ac:spMkLst>
            <pc:docMk/>
            <pc:sldMk cId="927007926" sldId="285"/>
            <ac:spMk id="7" creationId="{1B021A0C-10D8-4FE2-B720-584CFA2D5E48}"/>
          </ac:spMkLst>
        </pc:spChg>
        <pc:picChg chg="add del">
          <ac:chgData name="Juan M Zapata Q" userId="3dbc77ae4c4337f3" providerId="LiveId" clId="{955C28F8-58C6-4812-92DA-73F2113CD5D0}" dt="2020-04-12T17:02:36.775" v="2732" actId="478"/>
          <ac:picMkLst>
            <pc:docMk/>
            <pc:sldMk cId="927007926" sldId="285"/>
            <ac:picMk id="8" creationId="{D29915A0-1906-4E2C-9630-2F0B143D7DCC}"/>
          </ac:picMkLst>
        </pc:picChg>
        <pc:picChg chg="add mod">
          <ac:chgData name="Juan M Zapata Q" userId="3dbc77ae4c4337f3" providerId="LiveId" clId="{955C28F8-58C6-4812-92DA-73F2113CD5D0}" dt="2020-04-12T16:56:34.384" v="2525" actId="1076"/>
          <ac:picMkLst>
            <pc:docMk/>
            <pc:sldMk cId="927007926" sldId="285"/>
            <ac:picMk id="2050" creationId="{56F89FAB-71EB-404D-82D0-9262304D490B}"/>
          </ac:picMkLst>
        </pc:picChg>
        <pc:picChg chg="add mod">
          <ac:chgData name="Juan M Zapata Q" userId="3dbc77ae4c4337f3" providerId="LiveId" clId="{955C28F8-58C6-4812-92DA-73F2113CD5D0}" dt="2020-04-26T22:25:36.595" v="8322" actId="14100"/>
          <ac:picMkLst>
            <pc:docMk/>
            <pc:sldMk cId="927007926" sldId="285"/>
            <ac:picMk id="2052" creationId="{985D59A3-142A-4F76-B76E-6AEBE1851711}"/>
          </ac:picMkLst>
        </pc:picChg>
      </pc:sldChg>
      <pc:sldChg chg="addSp modSp add ord">
        <pc:chgData name="Juan M Zapata Q" userId="3dbc77ae4c4337f3" providerId="LiveId" clId="{955C28F8-58C6-4812-92DA-73F2113CD5D0}" dt="2020-04-16T02:58:37.595" v="8232" actId="1036"/>
        <pc:sldMkLst>
          <pc:docMk/>
          <pc:sldMk cId="512493627" sldId="286"/>
        </pc:sldMkLst>
        <pc:spChg chg="add mod">
          <ac:chgData name="Juan M Zapata Q" userId="3dbc77ae4c4337f3" providerId="LiveId" clId="{955C28F8-58C6-4812-92DA-73F2113CD5D0}" dt="2020-04-16T02:16:25.671" v="7799" actId="1076"/>
          <ac:spMkLst>
            <pc:docMk/>
            <pc:sldMk cId="512493627" sldId="286"/>
            <ac:spMk id="2" creationId="{D0423482-55FA-4143-8488-45DD315C2F73}"/>
          </ac:spMkLst>
        </pc:spChg>
        <pc:spChg chg="add mod">
          <ac:chgData name="Juan M Zapata Q" userId="3dbc77ae4c4337f3" providerId="LiveId" clId="{955C28F8-58C6-4812-92DA-73F2113CD5D0}" dt="2020-04-16T02:15:45.946" v="7792" actId="21"/>
          <ac:spMkLst>
            <pc:docMk/>
            <pc:sldMk cId="512493627" sldId="286"/>
            <ac:spMk id="3" creationId="{7A507144-E88A-4EE0-83FB-746575BF4964}"/>
          </ac:spMkLst>
        </pc:spChg>
        <pc:spChg chg="add mod">
          <ac:chgData name="Juan M Zapata Q" userId="3dbc77ae4c4337f3" providerId="LiveId" clId="{955C28F8-58C6-4812-92DA-73F2113CD5D0}" dt="2020-04-16T02:16:18.807" v="7798" actId="1076"/>
          <ac:spMkLst>
            <pc:docMk/>
            <pc:sldMk cId="512493627" sldId="286"/>
            <ac:spMk id="5" creationId="{FABF3C5A-24E3-460A-A950-CE2392C9E7C6}"/>
          </ac:spMkLst>
        </pc:spChg>
        <pc:picChg chg="add mod">
          <ac:chgData name="Juan M Zapata Q" userId="3dbc77ae4c4337f3" providerId="LiveId" clId="{955C28F8-58C6-4812-92DA-73F2113CD5D0}" dt="2020-04-16T02:58:37.595" v="8232" actId="1036"/>
          <ac:picMkLst>
            <pc:docMk/>
            <pc:sldMk cId="512493627" sldId="286"/>
            <ac:picMk id="4" creationId="{BD194DD7-4D7C-4B5E-84E0-81F6EB63232D}"/>
          </ac:picMkLst>
        </pc:picChg>
      </pc:sldChg>
      <pc:sldChg chg="add del">
        <pc:chgData name="Juan M Zapata Q" userId="3dbc77ae4c4337f3" providerId="LiveId" clId="{955C28F8-58C6-4812-92DA-73F2113CD5D0}" dt="2020-04-16T01:20:38.520" v="7116" actId="2696"/>
        <pc:sldMkLst>
          <pc:docMk/>
          <pc:sldMk cId="2273943253" sldId="287"/>
        </pc:sldMkLst>
      </pc:sldChg>
      <pc:sldChg chg="add del">
        <pc:chgData name="Juan M Zapata Q" userId="3dbc77ae4c4337f3" providerId="LiveId" clId="{955C28F8-58C6-4812-92DA-73F2113CD5D0}" dt="2020-04-16T01:20:41.203" v="7117" actId="2696"/>
        <pc:sldMkLst>
          <pc:docMk/>
          <pc:sldMk cId="316979395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B5787-4378-F349-971A-AF6A16E52374}" type="datetimeFigureOut">
              <a:rPr lang="es-CO" smtClean="0"/>
              <a:t>26/04/2020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F864C-79DB-6141-8E00-9715E6EDAC7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675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ainfielding.com/m365-certifications-2019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com/certification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vn/2020/04/01/how-to-register-and-take-microsoft-exam-at-home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mpto365.com/tables/e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ro.jumpto365.com/@/hexatown.com/PTO365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arding365.com/do-you-even-365-bro-69916e20e8a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certifications/exams/ms-700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garding365.com/do-you-even-365-bro-69916e20e8a8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certifications/mcse-productivity-certifica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query.prod.cms.rt.microsoft.com/cms/api/am/binary/RE2PjDI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5615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https://iainfielding.com/m365-certifications-2019/</a:t>
            </a:r>
            <a:r>
              <a:rPr lang="en-US" dirty="0"/>
              <a:t> 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4914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7581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6318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https://microsoft.com/certifications</a:t>
            </a:r>
            <a:r>
              <a:rPr lang="en-US" dirty="0"/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8573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dirty="0"/>
              <a:t>Resultados de las Betas, 2-3 semanas después de que el examen oficial sea liberado.</a:t>
            </a:r>
          </a:p>
          <a:p>
            <a:pPr lvl="0">
              <a:defRPr/>
            </a:pPr>
            <a:r>
              <a:rPr lang="en-US" dirty="0">
                <a:hlinkClick r:id="rId3"/>
              </a:rPr>
              <a:t>https://technet.vn/2020/04/01/how-to-register-and-take-microsoft-exam-at-home/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898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2763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3124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739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3937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225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>
                <a:hlinkClick r:id="rId3"/>
              </a:rPr>
              <a:t>https://www.jumpto365.com/tables/en</a:t>
            </a:r>
            <a:endParaRPr lang="es-CO" dirty="0"/>
          </a:p>
          <a:p>
            <a:r>
              <a:rPr lang="es-CO" dirty="0">
                <a:hlinkClick r:id="rId4"/>
              </a:rPr>
              <a:t>https://pro.jumpto365.com/@/hexatown.com/PTO365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0139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650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hlinkClick r:id="rId3"/>
              </a:rPr>
              <a:t>https://regarding365.com/do-you-even-365-bro-69916e20e8a8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416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hlinkClick r:id="rId3"/>
              </a:rPr>
              <a:t>https://docs.microsoft.com/en-us/learn/certifications/exams/ms-700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5146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hlinkClick r:id="rId3"/>
              </a:rPr>
              <a:t>https://regarding365.com/do-you-even-365-bro-69916e20e8a8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073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2145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368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780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https://docs.microsoft.com/en-us/learn/certifications/mcse-productivity-certification</a:t>
            </a:r>
            <a:endParaRPr lang="en-US" dirty="0"/>
          </a:p>
          <a:p>
            <a:r>
              <a:rPr lang="en-US" dirty="0">
                <a:hlinkClick r:id="rId4"/>
              </a:rPr>
              <a:t>https://query.prod.cms.rt.microsoft.com/cms/api/am/binary/RE2PjDI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F864C-79DB-6141-8E00-9715E6EDAC78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706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TROCINADO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77AB801A-C00F-E446-9DB8-2502385CB202}"/>
              </a:ext>
            </a:extLst>
          </p:cNvPr>
          <p:cNvSpPr txBox="1"/>
          <p:nvPr userDrawn="1"/>
        </p:nvSpPr>
        <p:spPr>
          <a:xfrm>
            <a:off x="7890848" y="2962128"/>
            <a:ext cx="3855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pc="300" dirty="0">
                <a:solidFill>
                  <a:srgbClr val="002060"/>
                </a:solidFill>
                <a:latin typeface="Keep Calm Med" pitchFamily="2" charset="77"/>
              </a:rPr>
              <a:t>PATROCINADORES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14348C-8784-FF4F-A806-5E80AD209DA7}"/>
              </a:ext>
            </a:extLst>
          </p:cNvPr>
          <p:cNvSpPr txBox="1"/>
          <p:nvPr userDrawn="1"/>
        </p:nvSpPr>
        <p:spPr>
          <a:xfrm>
            <a:off x="7632230" y="3367645"/>
            <a:ext cx="32112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0" dirty="0">
                <a:solidFill>
                  <a:srgbClr val="002060"/>
                </a:solidFill>
                <a:latin typeface="+mn-lt"/>
              </a:rPr>
              <a:t>Comprometidos con una visión de desarrollo social  e integral que generando un alto impacto el acceso al conocimiento y favorezca la apropiación social del mismo, las siguientes empresas hacen posible la existencia de este gran evento: 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7" y="3464323"/>
            <a:ext cx="1025692" cy="8369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62" y="4656073"/>
            <a:ext cx="1586005" cy="6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3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UNIDA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702CD1A7-8C75-1E42-9F8D-A8249CC2C700}"/>
              </a:ext>
            </a:extLst>
          </p:cNvPr>
          <p:cNvSpPr txBox="1"/>
          <p:nvPr userDrawn="1"/>
        </p:nvSpPr>
        <p:spPr>
          <a:xfrm>
            <a:off x="1301054" y="3914096"/>
            <a:ext cx="3855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0" i="0" kern="1200" dirty="0">
                <a:solidFill>
                  <a:srgbClr val="002060"/>
                </a:solidFill>
                <a:effectLst/>
                <a:latin typeface="Keep Calm Med" pitchFamily="2" charset="77"/>
                <a:ea typeface="+mn-ea"/>
                <a:cs typeface="+mn-cs"/>
              </a:rPr>
              <a:t>Muchas gracias</a:t>
            </a:r>
          </a:p>
          <a:p>
            <a:pPr algn="ctr"/>
            <a:r>
              <a:rPr lang="es-CO" sz="2400" b="0" i="0" kern="1200" dirty="0">
                <a:solidFill>
                  <a:srgbClr val="002060"/>
                </a:solidFill>
                <a:effectLst/>
                <a:latin typeface="Keep Calm Med" pitchFamily="2" charset="77"/>
                <a:ea typeface="+mn-ea"/>
                <a:cs typeface="+mn-cs"/>
              </a:rPr>
              <a:t> a nuestras amigas </a:t>
            </a:r>
          </a:p>
          <a:p>
            <a:pPr algn="ctr"/>
            <a:r>
              <a:rPr lang="es-CO" sz="3600" b="0" i="0" kern="1200" dirty="0">
                <a:solidFill>
                  <a:srgbClr val="002060"/>
                </a:solidFill>
                <a:effectLst/>
                <a:latin typeface="Keep Calm Med" pitchFamily="2" charset="77"/>
                <a:ea typeface="+mn-ea"/>
                <a:cs typeface="+mn-cs"/>
              </a:rPr>
              <a:t>comunidades</a:t>
            </a:r>
            <a:r>
              <a:rPr lang="es-CO" sz="2400" b="0" i="0" kern="1200" dirty="0">
                <a:solidFill>
                  <a:srgbClr val="002060"/>
                </a:solidFill>
                <a:effectLst/>
                <a:latin typeface="Keep Calm Med" pitchFamily="2" charset="77"/>
                <a:ea typeface="+mn-ea"/>
                <a:cs typeface="+mn-cs"/>
              </a:rPr>
              <a:t>.</a:t>
            </a:r>
            <a:endParaRPr lang="es-CO" sz="2400" b="1" spc="300" dirty="0">
              <a:solidFill>
                <a:srgbClr val="002060"/>
              </a:solidFill>
              <a:latin typeface="Keep Calm Med" pitchFamily="2" charset="77"/>
            </a:endParaRPr>
          </a:p>
        </p:txBody>
      </p:sp>
      <p:sp>
        <p:nvSpPr>
          <p:cNvPr id="4" name="Rectángulo 3"/>
          <p:cNvSpPr/>
          <p:nvPr userDrawn="1"/>
        </p:nvSpPr>
        <p:spPr>
          <a:xfrm>
            <a:off x="6184232" y="1046747"/>
            <a:ext cx="5125452" cy="83017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 userDrawn="1"/>
        </p:nvSpPr>
        <p:spPr>
          <a:xfrm>
            <a:off x="7122695" y="2189747"/>
            <a:ext cx="4186989" cy="11069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 userDrawn="1"/>
        </p:nvSpPr>
        <p:spPr>
          <a:xfrm>
            <a:off x="8463050" y="3609473"/>
            <a:ext cx="2991013" cy="11198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 userDrawn="1"/>
        </p:nvSpPr>
        <p:spPr>
          <a:xfrm>
            <a:off x="9733547" y="4704346"/>
            <a:ext cx="1275348" cy="7339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582" y="804544"/>
            <a:ext cx="5611102" cy="44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7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MBRE D ELA SES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97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7D481DDE-5D2F-BC4C-B1E5-2DA03974E0B7}"/>
              </a:ext>
            </a:extLst>
          </p:cNvPr>
          <p:cNvSpPr txBox="1"/>
          <p:nvPr userDrawn="1"/>
        </p:nvSpPr>
        <p:spPr>
          <a:xfrm>
            <a:off x="1432509" y="510282"/>
            <a:ext cx="3596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spc="300" dirty="0">
                <a:solidFill>
                  <a:schemeClr val="bg1">
                    <a:lumMod val="65000"/>
                  </a:schemeClr>
                </a:solidFill>
                <a:latin typeface="Keep Calm Med" pitchFamily="2" charset="77"/>
              </a:rPr>
              <a:t>MICROSOFT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1588F2-B4C7-9045-B550-1E4ABA1D99F6}"/>
              </a:ext>
            </a:extLst>
          </p:cNvPr>
          <p:cNvSpPr txBox="1"/>
          <p:nvPr userDrawn="1"/>
        </p:nvSpPr>
        <p:spPr>
          <a:xfrm>
            <a:off x="1450439" y="746341"/>
            <a:ext cx="3596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0" spc="3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365 LIVE</a:t>
            </a:r>
          </a:p>
        </p:txBody>
      </p:sp>
    </p:spTree>
    <p:extLst>
      <p:ext uri="{BB962C8B-B14F-4D97-AF65-F5344CB8AC3E}">
        <p14:creationId xmlns:p14="http://schemas.microsoft.com/office/powerpoint/2010/main" val="122090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66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16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PREGUNT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002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ORTADA PRINCIP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90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NTENID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2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C27BE89E-8C76-A944-B40E-4EE8A7AA33E8}"/>
              </a:ext>
            </a:extLst>
          </p:cNvPr>
          <p:cNvSpPr txBox="1"/>
          <p:nvPr userDrawn="1"/>
        </p:nvSpPr>
        <p:spPr>
          <a:xfrm>
            <a:off x="267474" y="418354"/>
            <a:ext cx="236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dirty="0">
                <a:solidFill>
                  <a:schemeClr val="bg1">
                    <a:lumMod val="65000"/>
                  </a:schemeClr>
                </a:solidFill>
                <a:latin typeface="Keep Calm Med" pitchFamily="2" charset="77"/>
              </a:rPr>
              <a:t>MICROSOFT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42F532C-DF9A-9047-AB5C-4E8B27A40BFE}"/>
              </a:ext>
            </a:extLst>
          </p:cNvPr>
          <p:cNvSpPr txBox="1"/>
          <p:nvPr userDrawn="1"/>
        </p:nvSpPr>
        <p:spPr>
          <a:xfrm>
            <a:off x="267474" y="699763"/>
            <a:ext cx="1647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365 LIVE</a:t>
            </a:r>
          </a:p>
        </p:txBody>
      </p:sp>
    </p:spTree>
    <p:extLst>
      <p:ext uri="{BB962C8B-B14F-4D97-AF65-F5344CB8AC3E}">
        <p14:creationId xmlns:p14="http://schemas.microsoft.com/office/powerpoint/2010/main" val="196985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5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hyperlink" Target="NULL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certification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hyperlink" Target="https://github.com/JuanZQ/exam-assessments" TargetMode="External"/><Relationship Id="rId4" Type="http://schemas.openxmlformats.org/officeDocument/2006/relationships/hyperlink" Target="https://docs.microsoft.com/es-es/learn/certifications/exams/ms-70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learning/offers.aspx#specialoffers-examrepla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knowledge.com/us-en/content/salary-report/it-skills-and-salary-repor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home.pearsonvue.com/vo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ZQ/Microsoft365Certification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linkedin.com/in/juanzapata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38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9F424BF-3937-A84D-8A15-793C41C59F52}"/>
              </a:ext>
            </a:extLst>
          </p:cNvPr>
          <p:cNvSpPr txBox="1"/>
          <p:nvPr/>
        </p:nvSpPr>
        <p:spPr>
          <a:xfrm>
            <a:off x="1678329" y="2259784"/>
            <a:ext cx="99426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s-419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Entonces, que es lo que realmente necesita saber al “profundizar” en Office 365 como profesional de TI?</a:t>
            </a:r>
          </a:p>
          <a:p>
            <a:pPr algn="just" fontAlgn="base"/>
            <a:endParaRPr lang="es-419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 fontAlgn="base"/>
            <a:r>
              <a:rPr lang="es-419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Identidad		Seguridad		Desktop</a:t>
            </a:r>
          </a:p>
          <a:p>
            <a:pPr algn="just" fontAlgn="base"/>
            <a:r>
              <a:rPr lang="es-419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Colaboración	File-</a:t>
            </a:r>
            <a:r>
              <a:rPr lang="es-419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sharing</a:t>
            </a:r>
            <a:r>
              <a:rPr lang="es-419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Mensajeria Instantánea</a:t>
            </a:r>
          </a:p>
          <a:p>
            <a:pPr algn="just" fontAlgn="base"/>
            <a:r>
              <a:rPr lang="es-419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Llamadas/Telefonía	Productividad	Social</a:t>
            </a:r>
          </a:p>
          <a:p>
            <a:pPr algn="just" fontAlgn="base"/>
            <a:endParaRPr lang="es-419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 fontAlgn="base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los viejos tiempos, alrededor de "La nube" habríamos tenido un equipo de arquitectos pensando y preocupándose por ella. La persona de firewall/seguridad no se preocupaba sobre cómo hacer llamadas. Todo lo que sabía era que era necesario abrir un puerto para cosas, etc. Sumado a eso, estas cosas tenían límites y operaban independientemente el uno del otro.</a:t>
            </a:r>
          </a:p>
          <a:p>
            <a:pPr algn="just" fontAlgn="base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 fontAlgn="base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 fontAlgn="base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importa si eres nuevo en Office 365, si te estás migrando a Office 365 o si usas Office 365; si no está seguro de cómo funcionan las cosas, investigue. Pregúntele a un amigo, asista a su grupo de usuarios local, únase a un grupo de Facebook, escuche podcasts, vea videos de YouTube, diríjase a Microsoft 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Learn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la lista es interminable.</a:t>
            </a:r>
            <a:endParaRPr lang="es-419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B0833-24DD-4474-BB0F-A057EC0F1DF1}"/>
              </a:ext>
            </a:extLst>
          </p:cNvPr>
          <p:cNvSpPr/>
          <p:nvPr/>
        </p:nvSpPr>
        <p:spPr>
          <a:xfrm>
            <a:off x="7639652" y="6545931"/>
            <a:ext cx="44481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dirty="0"/>
              <a:t>https://regarding365.com/do-you-even-365-bro-69916e20e8a8</a:t>
            </a:r>
            <a:endParaRPr lang="en-US" sz="1000" dirty="0"/>
          </a:p>
        </p:txBody>
      </p:sp>
      <p:sp>
        <p:nvSpPr>
          <p:cNvPr id="6" name="CuadroTexto 2">
            <a:extLst>
              <a:ext uri="{FF2B5EF4-FFF2-40B4-BE49-F238E27FC236}">
                <a16:creationId xmlns:a16="http://schemas.microsoft.com/office/drawing/2014/main" id="{5838498C-B7C5-41FF-8D18-358929CDA2C7}"/>
              </a:ext>
            </a:extLst>
          </p:cNvPr>
          <p:cNvSpPr txBox="1"/>
          <p:nvPr/>
        </p:nvSpPr>
        <p:spPr>
          <a:xfrm>
            <a:off x="4592814" y="439545"/>
            <a:ext cx="687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>
                <a:solidFill>
                  <a:srgbClr val="002060"/>
                </a:solidFill>
                <a:latin typeface="Keep Calm Med" pitchFamily="2" charset="77"/>
              </a:rPr>
              <a:t>Es posible ser un “Experto Generalista”?</a:t>
            </a:r>
          </a:p>
        </p:txBody>
      </p:sp>
    </p:spTree>
    <p:extLst>
      <p:ext uri="{BB962C8B-B14F-4D97-AF65-F5344CB8AC3E}">
        <p14:creationId xmlns:p14="http://schemas.microsoft.com/office/powerpoint/2010/main" val="224602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tanding next to a window&#10;&#10;Description automatically generated">
            <a:extLst>
              <a:ext uri="{FF2B5EF4-FFF2-40B4-BE49-F238E27FC236}">
                <a16:creationId xmlns:a16="http://schemas.microsoft.com/office/drawing/2014/main" id="{EDB0D309-5AEC-46A9-956C-BDA0E1CC9D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4" t="17947" r="8286" b="22991"/>
          <a:stretch/>
        </p:blipFill>
        <p:spPr>
          <a:xfrm>
            <a:off x="597408" y="1764656"/>
            <a:ext cx="10907827" cy="4845022"/>
          </a:xfrm>
          <a:prstGeom prst="rect">
            <a:avLst/>
          </a:prstGeom>
          <a:solidFill>
            <a:schemeClr val="accent1"/>
          </a:solidFill>
          <a:ln w="19050" cap="flat">
            <a:noFill/>
            <a:prstDash val="solid"/>
            <a:miter/>
          </a:ln>
          <a:effectLst>
            <a:outerShdw blurRad="190500" dist="50800" dir="2400000" sx="101000" sy="101000" algn="tl" rotWithShape="0">
              <a:prstClr val="black">
                <a:alpha val="33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9D3FB6-4137-445E-A44B-717DCA24C528}"/>
              </a:ext>
            </a:extLst>
          </p:cNvPr>
          <p:cNvSpPr/>
          <p:nvPr/>
        </p:nvSpPr>
        <p:spPr bwMode="auto">
          <a:xfrm>
            <a:off x="0" y="1499233"/>
            <a:ext cx="12192000" cy="129266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DB892C42-712E-4B31-9E04-527D84FC8A87}"/>
              </a:ext>
            </a:extLst>
          </p:cNvPr>
          <p:cNvSpPr txBox="1">
            <a:spLocks/>
          </p:cNvSpPr>
          <p:nvPr/>
        </p:nvSpPr>
        <p:spPr>
          <a:xfrm>
            <a:off x="585914" y="457200"/>
            <a:ext cx="9838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2800">
                <a:solidFill>
                  <a:srgbClr val="002060"/>
                </a:solidFill>
                <a:latin typeface="Keep Calm Med" pitchFamily="2" charset="77"/>
              </a:defRPr>
            </a:lvl1pPr>
          </a:lstStyle>
          <a:p>
            <a:r>
              <a:rPr lang="es-419" sz="3200" dirty="0"/>
              <a:t>Tendencias clave del mercado – habilidades y certificación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AC1A8-AC34-4421-ABAA-A5D016BB26D5}"/>
              </a:ext>
            </a:extLst>
          </p:cNvPr>
          <p:cNvSpPr txBox="1"/>
          <p:nvPr/>
        </p:nvSpPr>
        <p:spPr>
          <a:xfrm>
            <a:off x="8613849" y="1653120"/>
            <a:ext cx="3078279" cy="984885"/>
          </a:xfrm>
          <a:prstGeom prst="rect">
            <a:avLst/>
          </a:prstGeom>
          <a:noFill/>
          <a:ln w="19050">
            <a:noFill/>
          </a:ln>
          <a:effectLst>
            <a:outerShdw blurRad="190500" dist="50800" dir="2400000" sx="101000" sy="101000" algn="ctr" rotWithShape="0">
              <a:prstClr val="black">
                <a:alpha val="33000"/>
              </a:prstClr>
            </a:outerShdw>
          </a:effectLst>
        </p:spPr>
        <p:txBody>
          <a:bodyPr wrap="square" lIns="182880" tIns="182880" rIns="182880" bIns="182880" rtlCol="0" anchor="ctr" anchorCtr="0">
            <a:spAutoFit/>
          </a:bodyPr>
          <a:lstStyle/>
          <a:p>
            <a:pPr defTabSz="536948">
              <a:defRPr/>
            </a:pPr>
            <a:r>
              <a:rPr lang="es-419" sz="20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atin typeface="+mj-lt"/>
                <a:cs typeface="Segoe UI Semilight" panose="020B0402040204020203" pitchFamily="34" charset="0"/>
              </a:rPr>
              <a:t>Cambio de enfoque en producto a trabajo por 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90C964-D2B4-4ADC-9382-C57224C18838}"/>
              </a:ext>
            </a:extLst>
          </p:cNvPr>
          <p:cNvSpPr txBox="1"/>
          <p:nvPr/>
        </p:nvSpPr>
        <p:spPr>
          <a:xfrm>
            <a:off x="1740689" y="1653120"/>
            <a:ext cx="2382074" cy="984885"/>
          </a:xfrm>
          <a:prstGeom prst="rect">
            <a:avLst/>
          </a:prstGeom>
          <a:noFill/>
          <a:ln w="19050">
            <a:noFill/>
          </a:ln>
          <a:effectLst>
            <a:outerShdw blurRad="190500" dist="50800" dir="2400000" sx="101000" sy="101000" algn="ctr" rotWithShape="0">
              <a:prstClr val="black">
                <a:alpha val="33000"/>
              </a:prstClr>
            </a:outerShdw>
          </a:effectLst>
        </p:spPr>
        <p:txBody>
          <a:bodyPr wrap="square" lIns="182880" tIns="182880" rIns="182880" bIns="182880" rtlCol="0" anchor="ctr" anchorCtr="0">
            <a:spAutoFit/>
          </a:bodyPr>
          <a:lstStyle/>
          <a:p>
            <a:pPr defTabSz="536948">
              <a:defRPr/>
            </a:pPr>
            <a:r>
              <a:rPr lang="es-419" sz="20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atin typeface="+mj-lt"/>
                <a:cs typeface="Segoe UI Semilight" panose="020B0402040204020203" pitchFamily="34" charset="0"/>
              </a:rPr>
              <a:t>Aprendizaje Continuo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4DF720-4DC6-441D-9B34-0A60CB13BFDA}"/>
              </a:ext>
            </a:extLst>
          </p:cNvPr>
          <p:cNvSpPr txBox="1"/>
          <p:nvPr/>
        </p:nvSpPr>
        <p:spPr>
          <a:xfrm>
            <a:off x="4749818" y="1807009"/>
            <a:ext cx="2834640" cy="677108"/>
          </a:xfrm>
          <a:prstGeom prst="rect">
            <a:avLst/>
          </a:prstGeom>
          <a:noFill/>
          <a:ln w="19050">
            <a:noFill/>
          </a:ln>
          <a:effectLst>
            <a:outerShdw blurRad="190500" dist="50800" dir="2400000" sx="101000" sy="101000" algn="ctr" rotWithShape="0">
              <a:prstClr val="black">
                <a:alpha val="33000"/>
              </a:prstClr>
            </a:outerShdw>
          </a:effectLst>
        </p:spPr>
        <p:txBody>
          <a:bodyPr wrap="square" lIns="182880" tIns="182880" rIns="182880" bIns="182880" rtlCol="0" anchor="ctr" anchorCtr="0">
            <a:spAutoFit/>
          </a:bodyPr>
          <a:lstStyle/>
          <a:p>
            <a:pPr defTabSz="536948">
              <a:defRPr/>
            </a:pPr>
            <a:r>
              <a:rPr lang="es-419" sz="2000" b="1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</a:gradFill>
                <a:latin typeface="+mj-lt"/>
                <a:cs typeface="Segoe UI Semilight" panose="020B0402040204020203" pitchFamily="34" charset="0"/>
              </a:rPr>
              <a:t>Aprender haciendo</a:t>
            </a:r>
            <a:endParaRPr lang="es-419" sz="2000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</a:gradFill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2E4447-50D9-4B52-80C3-0709CC7817BF}"/>
              </a:ext>
            </a:extLst>
          </p:cNvPr>
          <p:cNvSpPr/>
          <p:nvPr/>
        </p:nvSpPr>
        <p:spPr bwMode="auto">
          <a:xfrm>
            <a:off x="4115759" y="1828532"/>
            <a:ext cx="634059" cy="63405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509F59-27BE-4C95-8193-8A564F57F6D2}"/>
              </a:ext>
            </a:extLst>
          </p:cNvPr>
          <p:cNvSpPr/>
          <p:nvPr/>
        </p:nvSpPr>
        <p:spPr bwMode="auto">
          <a:xfrm>
            <a:off x="1111476" y="1828531"/>
            <a:ext cx="634059" cy="63405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2005A8-C3C2-4804-99D8-08885D0AA25C}"/>
              </a:ext>
            </a:extLst>
          </p:cNvPr>
          <p:cNvSpPr/>
          <p:nvPr/>
        </p:nvSpPr>
        <p:spPr bwMode="auto">
          <a:xfrm>
            <a:off x="7834961" y="1828531"/>
            <a:ext cx="634059" cy="63405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7274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3.54167E-6 0.0819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3.54167E-6 0.0819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-1.48148E-6 L 1.45833E-6 0.0819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-1.48148E-6 L 1.45833E-6 0.08195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-1.48148E-6 L 3.75E-6 0.08195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75E-6 -1.48148E-6 L 3.75E-6 0.08195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">
            <a:extLst>
              <a:ext uri="{FF2B5EF4-FFF2-40B4-BE49-F238E27FC236}">
                <a16:creationId xmlns:a16="http://schemas.microsoft.com/office/drawing/2014/main" id="{FAD25D01-0A59-4F31-9DE3-F08A90CC3F41}"/>
              </a:ext>
            </a:extLst>
          </p:cNvPr>
          <p:cNvSpPr txBox="1"/>
          <p:nvPr/>
        </p:nvSpPr>
        <p:spPr>
          <a:xfrm>
            <a:off x="463995" y="439545"/>
            <a:ext cx="633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>
                <a:solidFill>
                  <a:srgbClr val="002060"/>
                </a:solidFill>
                <a:latin typeface="Keep Calm Med" pitchFamily="2" charset="77"/>
              </a:rPr>
              <a:t>Porqué aprendizaje basado en roles?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475A5AD-2B70-4F2E-B8BA-65C4AD8B1C40}"/>
              </a:ext>
            </a:extLst>
          </p:cNvPr>
          <p:cNvSpPr txBox="1">
            <a:spLocks/>
          </p:cNvSpPr>
          <p:nvPr/>
        </p:nvSpPr>
        <p:spPr>
          <a:xfrm>
            <a:off x="588279" y="1712027"/>
            <a:ext cx="5622515" cy="40050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66450" marR="0" indent="-166450" algn="l" defTabSz="498411" rtl="0" eaLnBrk="1" fontAlgn="auto" latinLnBrk="0" hangingPunct="1">
              <a:lnSpc>
                <a:spcPct val="114000"/>
              </a:lnSpc>
              <a:spcBef>
                <a:spcPts val="1174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43349" marR="0" indent="-280010" algn="l" defTabSz="498411" rtl="0" eaLnBrk="1" fontAlgn="auto" latinLnBrk="0" hangingPunct="1">
              <a:lnSpc>
                <a:spcPct val="114000"/>
              </a:lnSpc>
              <a:spcBef>
                <a:spcPts val="1174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606686" marR="0" indent="-280010" algn="l" defTabSz="498411" rtl="0" eaLnBrk="1" fontAlgn="auto" latinLnBrk="0" hangingPunct="1">
              <a:lnSpc>
                <a:spcPct val="114000"/>
              </a:lnSpc>
              <a:spcBef>
                <a:spcPts val="1174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771581" marR="0" indent="-280010" algn="l" defTabSz="498411" rtl="0" eaLnBrk="1" fontAlgn="auto" latinLnBrk="0" hangingPunct="1">
              <a:lnSpc>
                <a:spcPct val="114000"/>
              </a:lnSpc>
              <a:spcBef>
                <a:spcPts val="1174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961" kern="1200" spc="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marR="0" indent="0" algn="l" defTabSz="49841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64" b="1" kern="1200" cap="all" spc="205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64054" indent="-233097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7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0" indent="-233097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7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984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07C1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419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 mundo basado en la nube y continuamente conectado:</a:t>
            </a:r>
          </a:p>
          <a:p>
            <a:pPr marL="0" marR="0" lvl="0" indent="0" algn="l" defTabSz="49841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07C1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s-419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1" indent="-365760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à"/>
              <a:defRPr/>
            </a:pPr>
            <a:r>
              <a:rPr lang="es-ES" sz="20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Manténgase al día con los nuevos servicios, características agregadas/retiradas/en desuso.</a:t>
            </a:r>
          </a:p>
          <a:p>
            <a:pPr lvl="1" indent="-365760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à"/>
              <a:defRPr/>
            </a:pPr>
            <a:r>
              <a:rPr lang="es-ES" sz="20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Se requiere una buena comprensión técnica para aprovechar al máximo la tecnología para la transformación digital.</a:t>
            </a:r>
          </a:p>
          <a:p>
            <a:pPr lvl="1" indent="-365760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à"/>
              <a:defRPr/>
            </a:pPr>
            <a:r>
              <a:rPr lang="es-ES" sz="20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Las habilidades crean confianza; la confianza impulsa la productividad, la innovación y el crecimiento</a:t>
            </a:r>
            <a:r>
              <a:rPr kumimoji="0" lang="es-419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  <a:p>
            <a:pPr marL="443349" marR="0" lvl="1" indent="-280010" algn="l" defTabSz="498411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Ø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19400B-FE89-48DB-902B-DA024CFE3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9" r="27848"/>
          <a:stretch/>
        </p:blipFill>
        <p:spPr>
          <a:xfrm>
            <a:off x="6742005" y="747599"/>
            <a:ext cx="3316395" cy="400508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AB88E12-D273-40AE-9217-A73B94A85EB0}"/>
              </a:ext>
            </a:extLst>
          </p:cNvPr>
          <p:cNvSpPr txBox="1">
            <a:spLocks/>
          </p:cNvSpPr>
          <p:nvPr/>
        </p:nvSpPr>
        <p:spPr>
          <a:xfrm>
            <a:off x="6775459" y="4884616"/>
            <a:ext cx="4706628" cy="15338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3529" b="0" kern="1200" cap="none" spc="-98" baseline="0" dirty="0">
                <a:solidFill>
                  <a:srgbClr val="50505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marR="0" indent="0" algn="l" defTabSz="49860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64" b="1" kern="1200" cap="all" spc="205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marR="0" indent="0" algn="l" defTabSz="49860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64" b="1" kern="1200" cap="all" spc="205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marR="0" indent="0" algn="l" defTabSz="49860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64" b="1" kern="1200" cap="all" spc="205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marR="0" indent="0" algn="l" defTabSz="49860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409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64" b="1" kern="1200" cap="all" spc="205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986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-98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Technical intensity </a:t>
            </a:r>
            <a:br>
              <a:rPr kumimoji="0" lang="en-US" sz="3600" b="0" i="0" u="none" strike="noStrike" kern="1200" cap="none" spc="-98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3600" b="0" i="0" u="none" strike="noStrike" kern="1200" cap="none" spc="-98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requires an investment </a:t>
            </a:r>
            <a:br>
              <a:rPr kumimoji="0" lang="en-US" sz="3600" b="0" i="0" u="none" strike="noStrike" kern="1200" cap="none" spc="-98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3600" b="0" i="0" u="none" strike="noStrike" kern="1200" cap="none" spc="-98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 technical skills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4A5A84-90C3-4B17-8EAA-D271A4EC4F3D}"/>
              </a:ext>
            </a:extLst>
          </p:cNvPr>
          <p:cNvSpPr/>
          <p:nvPr/>
        </p:nvSpPr>
        <p:spPr bwMode="auto">
          <a:xfrm>
            <a:off x="6742005" y="747600"/>
            <a:ext cx="3316396" cy="4005080"/>
          </a:xfrm>
          <a:prstGeom prst="rect">
            <a:avLst/>
          </a:prstGeom>
          <a:solidFill>
            <a:srgbClr val="243A5E">
              <a:alpha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982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858C99-65B3-41CE-B647-E25193466A56}"/>
              </a:ext>
            </a:extLst>
          </p:cNvPr>
          <p:cNvSpPr/>
          <p:nvPr/>
        </p:nvSpPr>
        <p:spPr>
          <a:xfrm>
            <a:off x="6283098" y="1874496"/>
            <a:ext cx="3689100" cy="1166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E8B35B-6927-4A20-BD73-10CA36F3019C}"/>
              </a:ext>
            </a:extLst>
          </p:cNvPr>
          <p:cNvSpPr/>
          <p:nvPr/>
        </p:nvSpPr>
        <p:spPr>
          <a:xfrm>
            <a:off x="1388322" y="1876890"/>
            <a:ext cx="3053059" cy="1165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5C023-5B96-42AA-8928-0EC1F8EDF1E0}"/>
              </a:ext>
            </a:extLst>
          </p:cNvPr>
          <p:cNvSpPr/>
          <p:nvPr/>
        </p:nvSpPr>
        <p:spPr>
          <a:xfrm>
            <a:off x="4499244" y="1876890"/>
            <a:ext cx="1731865" cy="1165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00FF0B-756E-4332-AFE0-454D1F7ABC0B}"/>
              </a:ext>
            </a:extLst>
          </p:cNvPr>
          <p:cNvSpPr/>
          <p:nvPr/>
        </p:nvSpPr>
        <p:spPr>
          <a:xfrm>
            <a:off x="6283098" y="3068444"/>
            <a:ext cx="3689100" cy="26350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C2124-FBD1-4515-B598-40C3C6A4E9C4}"/>
              </a:ext>
            </a:extLst>
          </p:cNvPr>
          <p:cNvSpPr/>
          <p:nvPr/>
        </p:nvSpPr>
        <p:spPr>
          <a:xfrm>
            <a:off x="1388322" y="3070838"/>
            <a:ext cx="3059654" cy="26326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B705F6-9B4E-4F76-98C4-F25ED6BD2D57}"/>
              </a:ext>
            </a:extLst>
          </p:cNvPr>
          <p:cNvSpPr/>
          <p:nvPr/>
        </p:nvSpPr>
        <p:spPr>
          <a:xfrm>
            <a:off x="4499244" y="3070838"/>
            <a:ext cx="1731865" cy="26326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CBFE15-5F9E-4C4F-861B-1FE1D0FD7894}"/>
              </a:ext>
            </a:extLst>
          </p:cNvPr>
          <p:cNvSpPr/>
          <p:nvPr/>
        </p:nvSpPr>
        <p:spPr>
          <a:xfrm>
            <a:off x="6283022" y="1183033"/>
            <a:ext cx="3685394" cy="708329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0CE24-918D-4838-B328-779A5B245C39}"/>
              </a:ext>
            </a:extLst>
          </p:cNvPr>
          <p:cNvSpPr/>
          <p:nvPr/>
        </p:nvSpPr>
        <p:spPr>
          <a:xfrm>
            <a:off x="4499244" y="1183033"/>
            <a:ext cx="1736343" cy="710422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84673A-4C45-488E-B2E9-229918425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8323" y="5738048"/>
            <a:ext cx="3053058" cy="809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36691-3F8A-4A44-A961-C0887C4CE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02564" y="5745869"/>
            <a:ext cx="1726409" cy="801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A1C5E2-3478-4E15-92E1-582ED4D35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79202" y="5745869"/>
            <a:ext cx="3689097" cy="801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39F5B9-7F07-4EE2-9995-BD6C30F3E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05135" y="1836498"/>
            <a:ext cx="11376" cy="389405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 Expert">
            <a:extLst>
              <a:ext uri="{FF2B5EF4-FFF2-40B4-BE49-F238E27FC236}">
                <a16:creationId xmlns:a16="http://schemas.microsoft.com/office/drawing/2014/main" id="{EBD5FBA6-4706-446C-AADE-0C700519C1EF}"/>
              </a:ext>
            </a:extLst>
          </p:cNvPr>
          <p:cNvSpPr txBox="1">
            <a:spLocks/>
          </p:cNvSpPr>
          <p:nvPr/>
        </p:nvSpPr>
        <p:spPr>
          <a:xfrm>
            <a:off x="314295" y="1153739"/>
            <a:ext cx="989957" cy="834074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Role-based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Technical skills required to perform a job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 w="3175"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6C484BF-0DB9-44DA-B522-7438EF3F1D7C}"/>
              </a:ext>
            </a:extLst>
          </p:cNvPr>
          <p:cNvSpPr txBox="1">
            <a:spLocks/>
          </p:cNvSpPr>
          <p:nvPr/>
        </p:nvSpPr>
        <p:spPr>
          <a:xfrm>
            <a:off x="313420" y="5767775"/>
            <a:ext cx="1253927" cy="861774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Fundamentals</a:t>
            </a:r>
            <a:r>
              <a:rPr kumimoji="0" lang="en-US" sz="120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kumimoji="0" lang="en-US" sz="1200" i="0" u="none" strike="noStrike" kern="1200" cap="none" spc="0" normalizeH="0" baseline="0" noProof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Foundational understanding </a:t>
            </a:r>
            <a:b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 technology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B5AAF9-DC81-43B6-9301-C64A18012D95}"/>
              </a:ext>
            </a:extLst>
          </p:cNvPr>
          <p:cNvSpPr/>
          <p:nvPr/>
        </p:nvSpPr>
        <p:spPr>
          <a:xfrm>
            <a:off x="1448647" y="3175377"/>
            <a:ext cx="1373584" cy="32918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Azure Administrator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7629F0-E4B2-4913-9257-A8D8BEA7B56F}"/>
              </a:ext>
            </a:extLst>
          </p:cNvPr>
          <p:cNvSpPr/>
          <p:nvPr/>
        </p:nvSpPr>
        <p:spPr>
          <a:xfrm>
            <a:off x="1448647" y="2394372"/>
            <a:ext cx="1373584" cy="29869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Segoe UI Semibold" panose="020B0702040204020203" pitchFamily="34" charset="0"/>
              </a:rPr>
              <a:t>Azure DevOps Engineer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9F7421-D3E1-4230-AA1C-99678084B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351594" y="3070911"/>
            <a:ext cx="8651687" cy="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</p:cxnSp>
      <p:grpSp>
        <p:nvGrpSpPr>
          <p:cNvPr id="24" name="icon 3" descr="Icon of 3 people in a triangle shape connected with lines">
            <a:extLst>
              <a:ext uri="{FF2B5EF4-FFF2-40B4-BE49-F238E27FC236}">
                <a16:creationId xmlns:a16="http://schemas.microsoft.com/office/drawing/2014/main" id="{56F87376-9661-49C7-8DBC-C0CE03175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51241" y="1360768"/>
            <a:ext cx="339780" cy="341651"/>
            <a:chOff x="4807" y="704"/>
            <a:chExt cx="212" cy="211"/>
          </a:xfrm>
        </p:grpSpPr>
        <p:sp>
          <p:nvSpPr>
            <p:cNvPr id="25" name="AutoShape 19">
              <a:extLst>
                <a:ext uri="{FF2B5EF4-FFF2-40B4-BE49-F238E27FC236}">
                  <a16:creationId xmlns:a16="http://schemas.microsoft.com/office/drawing/2014/main" id="{B849FF89-692F-4F19-A920-5FC3DC0BCD3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07" y="704"/>
              <a:ext cx="21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20655B94-8D3B-4485-A3E4-C40EE6947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" y="783"/>
              <a:ext cx="50" cy="75"/>
            </a:xfrm>
            <a:custGeom>
              <a:avLst/>
              <a:gdLst>
                <a:gd name="T0" fmla="*/ 12 w 81"/>
                <a:gd name="T1" fmla="*/ 120 h 120"/>
                <a:gd name="T2" fmla="*/ 81 w 81"/>
                <a:gd name="T3" fmla="*/ 0 h 120"/>
                <a:gd name="T4" fmla="*/ 56 w 81"/>
                <a:gd name="T5" fmla="*/ 0 h 120"/>
                <a:gd name="T6" fmla="*/ 0 w 81"/>
                <a:gd name="T7" fmla="*/ 98 h 120"/>
                <a:gd name="T8" fmla="*/ 12 w 81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20">
                  <a:moveTo>
                    <a:pt x="12" y="12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6" y="104"/>
                    <a:pt x="10" y="112"/>
                    <a:pt x="12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C6D49AD-2D1A-486A-92A5-B89D5882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" y="889"/>
              <a:ext cx="85" cy="13"/>
            </a:xfrm>
            <a:custGeom>
              <a:avLst/>
              <a:gdLst>
                <a:gd name="T0" fmla="*/ 11 w 136"/>
                <a:gd name="T1" fmla="*/ 21 h 21"/>
                <a:gd name="T2" fmla="*/ 124 w 136"/>
                <a:gd name="T3" fmla="*/ 21 h 21"/>
                <a:gd name="T4" fmla="*/ 136 w 136"/>
                <a:gd name="T5" fmla="*/ 0 h 21"/>
                <a:gd name="T6" fmla="*/ 0 w 136"/>
                <a:gd name="T7" fmla="*/ 0 h 21"/>
                <a:gd name="T8" fmla="*/ 11 w 136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1">
                  <a:moveTo>
                    <a:pt x="11" y="21"/>
                  </a:moveTo>
                  <a:cubicBezTo>
                    <a:pt x="124" y="21"/>
                    <a:pt x="124" y="21"/>
                    <a:pt x="124" y="21"/>
                  </a:cubicBezTo>
                  <a:cubicBezTo>
                    <a:pt x="127" y="13"/>
                    <a:pt x="131" y="6"/>
                    <a:pt x="1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6"/>
                    <a:pt x="8" y="13"/>
                    <a:pt x="11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16B1EE17-04EE-40D8-95C2-BA63E8540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7" y="885"/>
              <a:ext cx="60" cy="30"/>
            </a:xfrm>
            <a:custGeom>
              <a:avLst/>
              <a:gdLst>
                <a:gd name="T0" fmla="*/ 96 w 96"/>
                <a:gd name="T1" fmla="*/ 48 h 48"/>
                <a:gd name="T2" fmla="*/ 48 w 96"/>
                <a:gd name="T3" fmla="*/ 0 h 48"/>
                <a:gd name="T4" fmla="*/ 0 w 96"/>
                <a:gd name="T5" fmla="*/ 48 h 48"/>
                <a:gd name="T6" fmla="*/ 96 w 96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48">
                  <a:moveTo>
                    <a:pt x="96" y="48"/>
                  </a:moveTo>
                  <a:cubicBezTo>
                    <a:pt x="96" y="22"/>
                    <a:pt x="75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lnTo>
                    <a:pt x="96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D7E07169-CDCE-4885-8FD0-5C38AB151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" y="849"/>
              <a:ext cx="26" cy="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C3967BF5-F880-440D-B517-BB72B5C11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9" y="885"/>
              <a:ext cx="60" cy="30"/>
            </a:xfrm>
            <a:custGeom>
              <a:avLst/>
              <a:gdLst>
                <a:gd name="T0" fmla="*/ 96 w 96"/>
                <a:gd name="T1" fmla="*/ 48 h 48"/>
                <a:gd name="T2" fmla="*/ 48 w 96"/>
                <a:gd name="T3" fmla="*/ 0 h 48"/>
                <a:gd name="T4" fmla="*/ 0 w 96"/>
                <a:gd name="T5" fmla="*/ 48 h 48"/>
                <a:gd name="T6" fmla="*/ 96 w 96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48">
                  <a:moveTo>
                    <a:pt x="96" y="48"/>
                  </a:moveTo>
                  <a:cubicBezTo>
                    <a:pt x="96" y="22"/>
                    <a:pt x="75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lnTo>
                    <a:pt x="96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00801ACE-8E37-4B40-9DA5-1EA9EC4B0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" y="849"/>
              <a:ext cx="27" cy="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A4DEA49F-4CA3-48B1-96AC-B1755D4CE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" y="741"/>
              <a:ext cx="59" cy="29"/>
            </a:xfrm>
            <a:custGeom>
              <a:avLst/>
              <a:gdLst>
                <a:gd name="T0" fmla="*/ 96 w 96"/>
                <a:gd name="T1" fmla="*/ 48 h 48"/>
                <a:gd name="T2" fmla="*/ 48 w 96"/>
                <a:gd name="T3" fmla="*/ 0 h 48"/>
                <a:gd name="T4" fmla="*/ 0 w 96"/>
                <a:gd name="T5" fmla="*/ 48 h 48"/>
                <a:gd name="T6" fmla="*/ 96 w 96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48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lnTo>
                    <a:pt x="96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3" name="Oval 28">
              <a:extLst>
                <a:ext uri="{FF2B5EF4-FFF2-40B4-BE49-F238E27FC236}">
                  <a16:creationId xmlns:a16="http://schemas.microsoft.com/office/drawing/2014/main" id="{155F09D4-7E72-4FA1-A2FD-BB4E6B17E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0" y="704"/>
              <a:ext cx="26" cy="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4CE93D4D-58F1-459F-8880-13B2554C0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783"/>
              <a:ext cx="50" cy="75"/>
            </a:xfrm>
            <a:custGeom>
              <a:avLst/>
              <a:gdLst>
                <a:gd name="T0" fmla="*/ 80 w 80"/>
                <a:gd name="T1" fmla="*/ 98 h 120"/>
                <a:gd name="T2" fmla="*/ 24 w 80"/>
                <a:gd name="T3" fmla="*/ 0 h 120"/>
                <a:gd name="T4" fmla="*/ 0 w 80"/>
                <a:gd name="T5" fmla="*/ 0 h 120"/>
                <a:gd name="T6" fmla="*/ 68 w 80"/>
                <a:gd name="T7" fmla="*/ 120 h 120"/>
                <a:gd name="T8" fmla="*/ 80 w 80"/>
                <a:gd name="T9" fmla="*/ 9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20">
                  <a:moveTo>
                    <a:pt x="80" y="98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70" y="112"/>
                    <a:pt x="74" y="104"/>
                    <a:pt x="80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35" name="modern workplace">
            <a:extLst>
              <a:ext uri="{FF2B5EF4-FFF2-40B4-BE49-F238E27FC236}">
                <a16:creationId xmlns:a16="http://schemas.microsoft.com/office/drawing/2014/main" id="{46A3E604-C87F-4825-8B88-1F303589A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182408" y="1333651"/>
            <a:ext cx="1139774" cy="3970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sz="1200">
                <a:solidFill>
                  <a:schemeClr val="bg1"/>
                </a:solidFill>
                <a:latin typeface="Segoe UI Semibold"/>
              </a:rPr>
              <a:t>Modern Workplace</a:t>
            </a:r>
          </a:p>
        </p:txBody>
      </p:sp>
      <p:grpSp>
        <p:nvGrpSpPr>
          <p:cNvPr id="36" name="icon 4" descr="Icon of a graph with one upward sloping arrow, and three smaller triangles on the base of the graph">
            <a:extLst>
              <a:ext uri="{FF2B5EF4-FFF2-40B4-BE49-F238E27FC236}">
                <a16:creationId xmlns:a16="http://schemas.microsoft.com/office/drawing/2014/main" id="{429DE04B-1F4C-43B7-AD38-674BE6D26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88944" y="1337432"/>
            <a:ext cx="339779" cy="334871"/>
            <a:chOff x="5999" y="581"/>
            <a:chExt cx="363" cy="365"/>
          </a:xfrm>
        </p:grpSpPr>
        <p:sp>
          <p:nvSpPr>
            <p:cNvPr id="37" name="AutoShape 13">
              <a:extLst>
                <a:ext uri="{FF2B5EF4-FFF2-40B4-BE49-F238E27FC236}">
                  <a16:creationId xmlns:a16="http://schemas.microsoft.com/office/drawing/2014/main" id="{025091BA-F7E4-43B3-A3B6-CA42F22E3D8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999" y="581"/>
              <a:ext cx="36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2D5BC97A-C302-478C-95C6-8AA8B0FF7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" y="695"/>
              <a:ext cx="205" cy="229"/>
            </a:xfrm>
            <a:custGeom>
              <a:avLst/>
              <a:gdLst>
                <a:gd name="T0" fmla="*/ 23 w 205"/>
                <a:gd name="T1" fmla="*/ 229 h 229"/>
                <a:gd name="T2" fmla="*/ 0 w 205"/>
                <a:gd name="T3" fmla="*/ 229 h 229"/>
                <a:gd name="T4" fmla="*/ 100 w 205"/>
                <a:gd name="T5" fmla="*/ 0 h 229"/>
                <a:gd name="T6" fmla="*/ 205 w 205"/>
                <a:gd name="T7" fmla="*/ 229 h 229"/>
                <a:gd name="T8" fmla="*/ 181 w 205"/>
                <a:gd name="T9" fmla="*/ 229 h 229"/>
                <a:gd name="T10" fmla="*/ 100 w 205"/>
                <a:gd name="T11" fmla="*/ 57 h 229"/>
                <a:gd name="T12" fmla="*/ 23 w 205"/>
                <a:gd name="T1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29">
                  <a:moveTo>
                    <a:pt x="23" y="229"/>
                  </a:moveTo>
                  <a:lnTo>
                    <a:pt x="0" y="229"/>
                  </a:lnTo>
                  <a:lnTo>
                    <a:pt x="100" y="0"/>
                  </a:lnTo>
                  <a:lnTo>
                    <a:pt x="205" y="229"/>
                  </a:lnTo>
                  <a:lnTo>
                    <a:pt x="181" y="229"/>
                  </a:lnTo>
                  <a:lnTo>
                    <a:pt x="100" y="57"/>
                  </a:lnTo>
                  <a:lnTo>
                    <a:pt x="23" y="2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F8561790-B78C-4983-BEA8-2B6F5C715E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9" y="670"/>
              <a:ext cx="363" cy="276"/>
            </a:xfrm>
            <a:custGeom>
              <a:avLst/>
              <a:gdLst>
                <a:gd name="T0" fmla="*/ 363 w 363"/>
                <a:gd name="T1" fmla="*/ 276 h 276"/>
                <a:gd name="T2" fmla="*/ 0 w 363"/>
                <a:gd name="T3" fmla="*/ 276 h 276"/>
                <a:gd name="T4" fmla="*/ 96 w 363"/>
                <a:gd name="T5" fmla="*/ 136 h 276"/>
                <a:gd name="T6" fmla="*/ 171 w 363"/>
                <a:gd name="T7" fmla="*/ 254 h 276"/>
                <a:gd name="T8" fmla="*/ 195 w 363"/>
                <a:gd name="T9" fmla="*/ 254 h 276"/>
                <a:gd name="T10" fmla="*/ 363 w 363"/>
                <a:gd name="T11" fmla="*/ 0 h 276"/>
                <a:gd name="T12" fmla="*/ 363 w 363"/>
                <a:gd name="T13" fmla="*/ 276 h 276"/>
                <a:gd name="T14" fmla="*/ 221 w 363"/>
                <a:gd name="T15" fmla="*/ 254 h 276"/>
                <a:gd name="T16" fmla="*/ 341 w 363"/>
                <a:gd name="T17" fmla="*/ 254 h 276"/>
                <a:gd name="T18" fmla="*/ 341 w 363"/>
                <a:gd name="T19" fmla="*/ 75 h 276"/>
                <a:gd name="T20" fmla="*/ 221 w 363"/>
                <a:gd name="T21" fmla="*/ 254 h 276"/>
                <a:gd name="T22" fmla="*/ 42 w 363"/>
                <a:gd name="T23" fmla="*/ 254 h 276"/>
                <a:gd name="T24" fmla="*/ 145 w 363"/>
                <a:gd name="T25" fmla="*/ 254 h 276"/>
                <a:gd name="T26" fmla="*/ 96 w 363"/>
                <a:gd name="T27" fmla="*/ 178 h 276"/>
                <a:gd name="T28" fmla="*/ 42 w 363"/>
                <a:gd name="T29" fmla="*/ 254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3" h="276">
                  <a:moveTo>
                    <a:pt x="363" y="276"/>
                  </a:moveTo>
                  <a:lnTo>
                    <a:pt x="0" y="276"/>
                  </a:lnTo>
                  <a:lnTo>
                    <a:pt x="96" y="136"/>
                  </a:lnTo>
                  <a:lnTo>
                    <a:pt x="171" y="254"/>
                  </a:lnTo>
                  <a:lnTo>
                    <a:pt x="195" y="254"/>
                  </a:lnTo>
                  <a:lnTo>
                    <a:pt x="363" y="0"/>
                  </a:lnTo>
                  <a:lnTo>
                    <a:pt x="363" y="276"/>
                  </a:lnTo>
                  <a:close/>
                  <a:moveTo>
                    <a:pt x="221" y="254"/>
                  </a:moveTo>
                  <a:lnTo>
                    <a:pt x="341" y="254"/>
                  </a:lnTo>
                  <a:lnTo>
                    <a:pt x="341" y="75"/>
                  </a:lnTo>
                  <a:lnTo>
                    <a:pt x="221" y="254"/>
                  </a:lnTo>
                  <a:close/>
                  <a:moveTo>
                    <a:pt x="42" y="254"/>
                  </a:moveTo>
                  <a:lnTo>
                    <a:pt x="145" y="254"/>
                  </a:lnTo>
                  <a:lnTo>
                    <a:pt x="96" y="178"/>
                  </a:lnTo>
                  <a:lnTo>
                    <a:pt x="42" y="2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7CB0B7A-EBE7-41E6-922D-A6A42071D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" y="581"/>
              <a:ext cx="277" cy="343"/>
            </a:xfrm>
            <a:custGeom>
              <a:avLst/>
              <a:gdLst>
                <a:gd name="T0" fmla="*/ 209 w 277"/>
                <a:gd name="T1" fmla="*/ 0 h 343"/>
                <a:gd name="T2" fmla="*/ 209 w 277"/>
                <a:gd name="T3" fmla="*/ 23 h 343"/>
                <a:gd name="T4" fmla="*/ 237 w 277"/>
                <a:gd name="T5" fmla="*/ 23 h 343"/>
                <a:gd name="T6" fmla="*/ 0 w 277"/>
                <a:gd name="T7" fmla="*/ 343 h 343"/>
                <a:gd name="T8" fmla="*/ 28 w 277"/>
                <a:gd name="T9" fmla="*/ 343 h 343"/>
                <a:gd name="T10" fmla="*/ 255 w 277"/>
                <a:gd name="T11" fmla="*/ 42 h 343"/>
                <a:gd name="T12" fmla="*/ 255 w 277"/>
                <a:gd name="T13" fmla="*/ 69 h 343"/>
                <a:gd name="T14" fmla="*/ 277 w 277"/>
                <a:gd name="T15" fmla="*/ 69 h 343"/>
                <a:gd name="T16" fmla="*/ 277 w 277"/>
                <a:gd name="T17" fmla="*/ 0 h 343"/>
                <a:gd name="T18" fmla="*/ 209 w 277"/>
                <a:gd name="T1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7" h="343">
                  <a:moveTo>
                    <a:pt x="209" y="0"/>
                  </a:moveTo>
                  <a:lnTo>
                    <a:pt x="209" y="23"/>
                  </a:lnTo>
                  <a:lnTo>
                    <a:pt x="237" y="23"/>
                  </a:lnTo>
                  <a:lnTo>
                    <a:pt x="0" y="343"/>
                  </a:lnTo>
                  <a:lnTo>
                    <a:pt x="28" y="343"/>
                  </a:lnTo>
                  <a:lnTo>
                    <a:pt x="255" y="42"/>
                  </a:lnTo>
                  <a:lnTo>
                    <a:pt x="255" y="69"/>
                  </a:lnTo>
                  <a:lnTo>
                    <a:pt x="277" y="69"/>
                  </a:lnTo>
                  <a:lnTo>
                    <a:pt x="277" y="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1" name="business apps">
            <a:extLst>
              <a:ext uri="{FF2B5EF4-FFF2-40B4-BE49-F238E27FC236}">
                <a16:creationId xmlns:a16="http://schemas.microsoft.com/office/drawing/2014/main" id="{6B08CCFF-11AD-4DDB-9112-EFB8F7EDB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543627" y="1417924"/>
            <a:ext cx="1732421" cy="230832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sz="1200">
                <a:solidFill>
                  <a:schemeClr val="bg1"/>
                </a:solidFill>
                <a:latin typeface="Segoe UI Semibold"/>
              </a:rPr>
              <a:t>Business App</a:t>
            </a:r>
            <a:r>
              <a:rPr lang="en-US" sz="1200">
                <a:solidFill>
                  <a:schemeClr val="bg1"/>
                </a:solidFill>
                <a:latin typeface="Segoe UI Semibold"/>
              </a:rPr>
              <a:t>lications</a:t>
            </a:r>
            <a:endParaRPr sz="1200">
              <a:solidFill>
                <a:schemeClr val="bg1"/>
              </a:solidFill>
              <a:latin typeface="Segoe UI Semibold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3BCC09-365C-4628-AAE7-5E50987EBFB8}"/>
              </a:ext>
            </a:extLst>
          </p:cNvPr>
          <p:cNvSpPr/>
          <p:nvPr/>
        </p:nvSpPr>
        <p:spPr>
          <a:xfrm>
            <a:off x="4563250" y="1991990"/>
            <a:ext cx="1609998" cy="3313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tx1"/>
                </a:solidFill>
                <a:cs typeface="Segoe UI Semibold" panose="020B0702040204020203" pitchFamily="34" charset="0"/>
              </a:rPr>
              <a:t>Microsoft 365 Enterprise Administrator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 panose="020B07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C06580-5AE5-4B81-913F-F4B83B521C1F}"/>
              </a:ext>
            </a:extLst>
          </p:cNvPr>
          <p:cNvSpPr/>
          <p:nvPr/>
        </p:nvSpPr>
        <p:spPr>
          <a:xfrm>
            <a:off x="1448647" y="1993514"/>
            <a:ext cx="2936504" cy="3313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tx1"/>
                </a:solidFill>
                <a:cs typeface="Segoe UI Semibold" panose="020B0702040204020203" pitchFamily="34" charset="0"/>
              </a:rPr>
              <a:t>Azure Solutions Architect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 panose="020B07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71939D-D18E-45C7-8001-88FA5872C789}"/>
              </a:ext>
            </a:extLst>
          </p:cNvPr>
          <p:cNvSpPr/>
          <p:nvPr/>
        </p:nvSpPr>
        <p:spPr>
          <a:xfrm>
            <a:off x="4549689" y="3175378"/>
            <a:ext cx="1623559" cy="32918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Microsoft 365 Modern Desktop Administrator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56F0DE-64E3-4EAE-831E-B91146CC11CD}"/>
              </a:ext>
            </a:extLst>
          </p:cNvPr>
          <p:cNvSpPr/>
          <p:nvPr/>
        </p:nvSpPr>
        <p:spPr>
          <a:xfrm>
            <a:off x="4549143" y="3580621"/>
            <a:ext cx="1624105" cy="32918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Microsoft 365 Teamwork Administrator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B94F38-FCE8-40AD-8D7B-EA7758E01B22}"/>
              </a:ext>
            </a:extLst>
          </p:cNvPr>
          <p:cNvSpPr/>
          <p:nvPr/>
        </p:nvSpPr>
        <p:spPr>
          <a:xfrm>
            <a:off x="4549143" y="3982816"/>
            <a:ext cx="1624103" cy="32607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Microsoft 365 Messaging Administrator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28585F-FE74-4F90-97F2-7220343AAD51}"/>
              </a:ext>
            </a:extLst>
          </p:cNvPr>
          <p:cNvSpPr/>
          <p:nvPr/>
        </p:nvSpPr>
        <p:spPr>
          <a:xfrm>
            <a:off x="4549145" y="4375205"/>
            <a:ext cx="1624103" cy="32918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Microsoft 365 Security Administrator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56DF25-5871-4FEE-9236-AF2D6DBAD28C}"/>
              </a:ext>
            </a:extLst>
          </p:cNvPr>
          <p:cNvSpPr/>
          <p:nvPr/>
        </p:nvSpPr>
        <p:spPr>
          <a:xfrm>
            <a:off x="4542036" y="5840105"/>
            <a:ext cx="1631210" cy="2986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Microsoft 365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 Fundamentals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07F77E-E995-4510-87FE-63973670BFC7}"/>
              </a:ext>
            </a:extLst>
          </p:cNvPr>
          <p:cNvSpPr/>
          <p:nvPr/>
        </p:nvSpPr>
        <p:spPr>
          <a:xfrm>
            <a:off x="1448646" y="3565750"/>
            <a:ext cx="1373583" cy="2986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Azure </a:t>
            </a: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Developer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977719-380D-4530-A6E1-1975F06BB596}"/>
              </a:ext>
            </a:extLst>
          </p:cNvPr>
          <p:cNvSpPr/>
          <p:nvPr/>
        </p:nvSpPr>
        <p:spPr>
          <a:xfrm>
            <a:off x="1448645" y="3930390"/>
            <a:ext cx="1373581" cy="2986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Azure </a:t>
            </a: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Security Engineer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F02395B-2702-4477-906B-5FB51BF037E9}"/>
              </a:ext>
            </a:extLst>
          </p:cNvPr>
          <p:cNvSpPr/>
          <p:nvPr/>
        </p:nvSpPr>
        <p:spPr>
          <a:xfrm>
            <a:off x="2988753" y="3175378"/>
            <a:ext cx="1396397" cy="32918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Azure Data Scientist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50594A-0FA2-4277-925D-A9C557C09F12}"/>
              </a:ext>
            </a:extLst>
          </p:cNvPr>
          <p:cNvSpPr/>
          <p:nvPr/>
        </p:nvSpPr>
        <p:spPr>
          <a:xfrm>
            <a:off x="2979779" y="3565749"/>
            <a:ext cx="1404819" cy="2986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Azure AI Engineer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1996F3-1C93-4576-80FC-63483852B5F8}"/>
              </a:ext>
            </a:extLst>
          </p:cNvPr>
          <p:cNvSpPr/>
          <p:nvPr/>
        </p:nvSpPr>
        <p:spPr>
          <a:xfrm>
            <a:off x="2979779" y="3925625"/>
            <a:ext cx="1402827" cy="30026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Azure </a:t>
            </a: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Data Engineer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1703837-FEBD-4EDE-A875-9AB61DF2A503}"/>
              </a:ext>
            </a:extLst>
          </p:cNvPr>
          <p:cNvSpPr/>
          <p:nvPr/>
        </p:nvSpPr>
        <p:spPr>
          <a:xfrm>
            <a:off x="1470783" y="5842483"/>
            <a:ext cx="2911823" cy="29631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Azure Fundamentals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706E5A-C1D3-4714-8B36-2520919976BB}"/>
              </a:ext>
            </a:extLst>
          </p:cNvPr>
          <p:cNvSpPr/>
          <p:nvPr/>
        </p:nvSpPr>
        <p:spPr>
          <a:xfrm>
            <a:off x="6349081" y="5834755"/>
            <a:ext cx="1713647" cy="304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Dynamics 365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 Fundamentals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734DA4-6948-471A-A227-1C7D9984981D}"/>
              </a:ext>
            </a:extLst>
          </p:cNvPr>
          <p:cNvSpPr/>
          <p:nvPr/>
        </p:nvSpPr>
        <p:spPr>
          <a:xfrm>
            <a:off x="6358141" y="3980135"/>
            <a:ext cx="3548226" cy="26823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Dynamics 365 Finance Functional Consultant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2A896B-F062-4C34-88AB-37F5B4B3A20C}"/>
              </a:ext>
            </a:extLst>
          </p:cNvPr>
          <p:cNvSpPr/>
          <p:nvPr/>
        </p:nvSpPr>
        <p:spPr>
          <a:xfrm>
            <a:off x="6349081" y="3175378"/>
            <a:ext cx="1713647" cy="32966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Dynamics 365 Sales Functional Consultant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2501800-058F-4C8B-9EC5-66A40F85ED5F}"/>
              </a:ext>
            </a:extLst>
          </p:cNvPr>
          <p:cNvSpPr/>
          <p:nvPr/>
        </p:nvSpPr>
        <p:spPr>
          <a:xfrm>
            <a:off x="8140675" y="3175378"/>
            <a:ext cx="1767854" cy="33095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Dynamics 365 Customer Service Functional Consultant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1788CBD-0D91-44CA-ABCB-439DC2461D64}"/>
              </a:ext>
            </a:extLst>
          </p:cNvPr>
          <p:cNvSpPr/>
          <p:nvPr/>
        </p:nvSpPr>
        <p:spPr>
          <a:xfrm>
            <a:off x="6349082" y="3577204"/>
            <a:ext cx="1709324" cy="32966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Dynamics 365 Marketing Functional Consultant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D817F29-5E87-4D5E-B731-1565E2A098E5}"/>
              </a:ext>
            </a:extLst>
          </p:cNvPr>
          <p:cNvSpPr/>
          <p:nvPr/>
        </p:nvSpPr>
        <p:spPr>
          <a:xfrm>
            <a:off x="8138513" y="3573190"/>
            <a:ext cx="1767854" cy="33131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Dynamics 365 Field Service Functional Consultant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C10E8B1-2136-4C99-99A1-3A3414C57E1E}"/>
              </a:ext>
            </a:extLst>
          </p:cNvPr>
          <p:cNvSpPr/>
          <p:nvPr/>
        </p:nvSpPr>
        <p:spPr>
          <a:xfrm>
            <a:off x="6349081" y="4309351"/>
            <a:ext cx="3557285" cy="26993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Dynamics 365 Supply Chain Management, Manufacturing Functional Consultant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FE0FA0-359E-42B0-A8B9-1387D0B57C90}"/>
              </a:ext>
            </a:extLst>
          </p:cNvPr>
          <p:cNvSpPr/>
          <p:nvPr/>
        </p:nvSpPr>
        <p:spPr>
          <a:xfrm>
            <a:off x="6349082" y="4644917"/>
            <a:ext cx="3541200" cy="26823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Segoe UI" panose="020B0502040204020203" pitchFamily="34" charset="0"/>
              </a:rPr>
              <a:t>Dynamics 365 Supply Chain Management Functional Consultant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1B3106E-5FA7-4552-A6A3-6817E0D8EAEA}"/>
              </a:ext>
            </a:extLst>
          </p:cNvPr>
          <p:cNvSpPr/>
          <p:nvPr/>
        </p:nvSpPr>
        <p:spPr>
          <a:xfrm>
            <a:off x="6351921" y="2400603"/>
            <a:ext cx="3556608" cy="32734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chemeClr val="tx1"/>
                </a:solidFill>
                <a:cs typeface="Segoe UI Semibold" panose="020B0702040204020203" pitchFamily="34" charset="0"/>
              </a:rPr>
              <a:t>Dynamics 365 Finance and Operations Apps Solution Architect**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 panose="020B07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CD031E-1C20-4A5A-9EFA-30C770D6BCFB}"/>
              </a:ext>
            </a:extLst>
          </p:cNvPr>
          <p:cNvSpPr/>
          <p:nvPr/>
        </p:nvSpPr>
        <p:spPr>
          <a:xfrm>
            <a:off x="6351921" y="1991245"/>
            <a:ext cx="3563604" cy="33130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chemeClr val="tx1"/>
                </a:solidFill>
                <a:cs typeface="Segoe UI Semibold"/>
              </a:rPr>
              <a:t>Power Apps + Dynamics 365 Solution Architect**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D5AA617-0643-41E0-88B0-53A0F67DA844}"/>
              </a:ext>
            </a:extLst>
          </p:cNvPr>
          <p:cNvSpPr/>
          <p:nvPr/>
        </p:nvSpPr>
        <p:spPr>
          <a:xfrm>
            <a:off x="6349081" y="4988670"/>
            <a:ext cx="3524245" cy="26823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chemeClr val="tx1"/>
                </a:solidFill>
                <a:cs typeface="Segoe UI"/>
              </a:rPr>
              <a:t>Power Apps + Dynamics 365 Developer*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962136E-D100-4FB3-9139-F51BC6C0C159}"/>
              </a:ext>
            </a:extLst>
          </p:cNvPr>
          <p:cNvSpPr/>
          <p:nvPr/>
        </p:nvSpPr>
        <p:spPr>
          <a:xfrm>
            <a:off x="6349081" y="5325234"/>
            <a:ext cx="3524245" cy="26770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Dynamics 365 Finance and Operations Apps Developer*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545B484-6D27-49F8-9A11-FE3CB09840ED}"/>
              </a:ext>
            </a:extLst>
          </p:cNvPr>
          <p:cNvSpPr/>
          <p:nvPr/>
        </p:nvSpPr>
        <p:spPr>
          <a:xfrm>
            <a:off x="8132202" y="5836988"/>
            <a:ext cx="1741124" cy="29883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Power Platform Fundamentals*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EC7390B-F613-4FEF-A517-C1410B12B918}"/>
              </a:ext>
            </a:extLst>
          </p:cNvPr>
          <p:cNvSpPr/>
          <p:nvPr/>
        </p:nvSpPr>
        <p:spPr>
          <a:xfrm>
            <a:off x="4549143" y="4770241"/>
            <a:ext cx="1624103" cy="32918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/>
                </a:solidFill>
                <a:cs typeface="Segoe UI" panose="020B0502040204020203" pitchFamily="34" charset="0"/>
              </a:rPr>
              <a:t>Microsoft 365 Teams Administrator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390CCFA-6F17-4273-A2B4-A7DE6E113BF8}"/>
              </a:ext>
            </a:extLst>
          </p:cNvPr>
          <p:cNvSpPr/>
          <p:nvPr/>
        </p:nvSpPr>
        <p:spPr>
          <a:xfrm>
            <a:off x="4546849" y="5160561"/>
            <a:ext cx="1626398" cy="32458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"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prstClr val="black"/>
                </a:solidFill>
                <a:cs typeface="Segoe UI" panose="020B0502040204020203" pitchFamily="34" charset="0"/>
              </a:rPr>
              <a:t>Microsoft 365 Developer*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7B719CE-7ECE-4FC3-B1F8-2ADF58308E43}"/>
              </a:ext>
            </a:extLst>
          </p:cNvPr>
          <p:cNvSpPr/>
          <p:nvPr/>
        </p:nvSpPr>
        <p:spPr>
          <a:xfrm>
            <a:off x="313421" y="5727204"/>
            <a:ext cx="9654878" cy="457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9FFD06A-3108-45DD-93E8-F89E21DF6C10}"/>
              </a:ext>
            </a:extLst>
          </p:cNvPr>
          <p:cNvSpPr/>
          <p:nvPr/>
        </p:nvSpPr>
        <p:spPr>
          <a:xfrm>
            <a:off x="4551923" y="1991990"/>
            <a:ext cx="48462" cy="331310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3AC52E-CA85-45EC-BB1B-A1AD38E66967}"/>
              </a:ext>
            </a:extLst>
          </p:cNvPr>
          <p:cNvSpPr/>
          <p:nvPr/>
        </p:nvSpPr>
        <p:spPr>
          <a:xfrm>
            <a:off x="4549689" y="3176340"/>
            <a:ext cx="48462" cy="331310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70576ED-C739-4FE0-9F3D-ED258CD33751}"/>
              </a:ext>
            </a:extLst>
          </p:cNvPr>
          <p:cNvSpPr/>
          <p:nvPr/>
        </p:nvSpPr>
        <p:spPr>
          <a:xfrm>
            <a:off x="4549689" y="3580621"/>
            <a:ext cx="48462" cy="331310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C1ECCE-61A6-4958-A796-4C41AF5961B3}"/>
              </a:ext>
            </a:extLst>
          </p:cNvPr>
          <p:cNvSpPr/>
          <p:nvPr/>
        </p:nvSpPr>
        <p:spPr>
          <a:xfrm>
            <a:off x="4549689" y="3982776"/>
            <a:ext cx="47108" cy="327758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1A22BA0-EE26-413D-83FE-895835CE8008}"/>
              </a:ext>
            </a:extLst>
          </p:cNvPr>
          <p:cNvSpPr/>
          <p:nvPr/>
        </p:nvSpPr>
        <p:spPr>
          <a:xfrm>
            <a:off x="4549145" y="4376631"/>
            <a:ext cx="47108" cy="327758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14AF35-61D4-431B-89C2-60205673070B}"/>
              </a:ext>
            </a:extLst>
          </p:cNvPr>
          <p:cNvSpPr/>
          <p:nvPr/>
        </p:nvSpPr>
        <p:spPr>
          <a:xfrm>
            <a:off x="4546848" y="4771796"/>
            <a:ext cx="45719" cy="325459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9FDDBBE-8274-4299-9C25-3665C64679BE}"/>
              </a:ext>
            </a:extLst>
          </p:cNvPr>
          <p:cNvSpPr/>
          <p:nvPr/>
        </p:nvSpPr>
        <p:spPr>
          <a:xfrm>
            <a:off x="4546848" y="5162505"/>
            <a:ext cx="45719" cy="325459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AE89EF9-6BF2-4604-BA84-DE524D61DAE6}"/>
              </a:ext>
            </a:extLst>
          </p:cNvPr>
          <p:cNvSpPr/>
          <p:nvPr/>
        </p:nvSpPr>
        <p:spPr>
          <a:xfrm>
            <a:off x="1448884" y="1993450"/>
            <a:ext cx="48462" cy="33131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0D4C397-822D-4BCA-A16A-A8B1B8436454}"/>
              </a:ext>
            </a:extLst>
          </p:cNvPr>
          <p:cNvSpPr/>
          <p:nvPr/>
        </p:nvSpPr>
        <p:spPr>
          <a:xfrm>
            <a:off x="1448884" y="2394380"/>
            <a:ext cx="48462" cy="29868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570D63D-50CB-4CF2-BA36-26F37685F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13420" y="3061387"/>
            <a:ext cx="1078928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2CD1832-1607-4E02-BA8E-BF7659166B38}"/>
              </a:ext>
            </a:extLst>
          </p:cNvPr>
          <p:cNvSpPr/>
          <p:nvPr/>
        </p:nvSpPr>
        <p:spPr>
          <a:xfrm>
            <a:off x="1388322" y="1183033"/>
            <a:ext cx="3056377" cy="708329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4AF9FD-CB23-457A-9CA6-9C3D90575ACA}"/>
              </a:ext>
            </a:extLst>
          </p:cNvPr>
          <p:cNvGrpSpPr/>
          <p:nvPr/>
        </p:nvGrpSpPr>
        <p:grpSpPr>
          <a:xfrm>
            <a:off x="1469909" y="1389292"/>
            <a:ext cx="1555695" cy="276999"/>
            <a:chOff x="1513753" y="1659464"/>
            <a:chExt cx="1555695" cy="27699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0148FC7-8248-4137-85F4-C276DE7B79AD}"/>
                </a:ext>
              </a:extLst>
            </p:cNvPr>
            <p:cNvSpPr/>
            <p:nvPr/>
          </p:nvSpPr>
          <p:spPr bwMode="auto">
            <a:xfrm>
              <a:off x="1819918" y="1659464"/>
              <a:ext cx="124953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Apps &amp; Infra</a:t>
              </a:r>
            </a:p>
          </p:txBody>
        </p:sp>
        <p:pic>
          <p:nvPicPr>
            <p:cNvPr id="85" name="icon 1" descr="Cloud icon">
              <a:extLst>
                <a:ext uri="{FF2B5EF4-FFF2-40B4-BE49-F238E27FC236}">
                  <a16:creationId xmlns:a16="http://schemas.microsoft.com/office/drawing/2014/main" id="{D102AF2C-8CF9-4B2C-8576-2C3D4AC80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3753" y="1676039"/>
              <a:ext cx="344635" cy="206040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2483435C-84CF-4C5F-85D7-ED90B9134D1C}"/>
              </a:ext>
            </a:extLst>
          </p:cNvPr>
          <p:cNvSpPr/>
          <p:nvPr/>
        </p:nvSpPr>
        <p:spPr bwMode="auto">
          <a:xfrm>
            <a:off x="3271581" y="1408952"/>
            <a:ext cx="1023542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Data &amp; AI</a:t>
            </a:r>
          </a:p>
        </p:txBody>
      </p:sp>
      <p:grpSp>
        <p:nvGrpSpPr>
          <p:cNvPr id="87" name="icon 2" descr="Icon of many circles connected with lines">
            <a:extLst>
              <a:ext uri="{FF2B5EF4-FFF2-40B4-BE49-F238E27FC236}">
                <a16:creationId xmlns:a16="http://schemas.microsoft.com/office/drawing/2014/main" id="{A121ABE7-DBAC-431E-A476-88F0F5A92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23332" y="1412721"/>
            <a:ext cx="259922" cy="259922"/>
            <a:chOff x="3037" y="631"/>
            <a:chExt cx="350" cy="350"/>
          </a:xfrm>
        </p:grpSpPr>
        <p:sp>
          <p:nvSpPr>
            <p:cNvPr id="88" name="AutoShape 3">
              <a:extLst>
                <a:ext uri="{FF2B5EF4-FFF2-40B4-BE49-F238E27FC236}">
                  <a16:creationId xmlns:a16="http://schemas.microsoft.com/office/drawing/2014/main" id="{0B9DB68C-F7B9-4FD1-920F-24E5973BD86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037" y="631"/>
              <a:ext cx="350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37B3E9EC-97D8-46FB-917C-8FF86AFAD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" y="654"/>
              <a:ext cx="302" cy="302"/>
            </a:xfrm>
            <a:custGeom>
              <a:avLst/>
              <a:gdLst>
                <a:gd name="T0" fmla="*/ 302 w 302"/>
                <a:gd name="T1" fmla="*/ 193 h 302"/>
                <a:gd name="T2" fmla="*/ 249 w 302"/>
                <a:gd name="T3" fmla="*/ 7 h 302"/>
                <a:gd name="T4" fmla="*/ 235 w 302"/>
                <a:gd name="T5" fmla="*/ 0 h 302"/>
                <a:gd name="T6" fmla="*/ 38 w 302"/>
                <a:gd name="T7" fmla="*/ 32 h 302"/>
                <a:gd name="T8" fmla="*/ 29 w 302"/>
                <a:gd name="T9" fmla="*/ 47 h 302"/>
                <a:gd name="T10" fmla="*/ 72 w 302"/>
                <a:gd name="T11" fmla="*/ 159 h 302"/>
                <a:gd name="T12" fmla="*/ 3 w 302"/>
                <a:gd name="T13" fmla="*/ 186 h 302"/>
                <a:gd name="T14" fmla="*/ 0 w 302"/>
                <a:gd name="T15" fmla="*/ 204 h 302"/>
                <a:gd name="T16" fmla="*/ 121 w 302"/>
                <a:gd name="T17" fmla="*/ 302 h 302"/>
                <a:gd name="T18" fmla="*/ 147 w 302"/>
                <a:gd name="T19" fmla="*/ 295 h 302"/>
                <a:gd name="T20" fmla="*/ 297 w 302"/>
                <a:gd name="T21" fmla="*/ 205 h 302"/>
                <a:gd name="T22" fmla="*/ 302 w 302"/>
                <a:gd name="T23" fmla="*/ 193 h 302"/>
                <a:gd name="T24" fmla="*/ 275 w 302"/>
                <a:gd name="T25" fmla="*/ 178 h 302"/>
                <a:gd name="T26" fmla="*/ 166 w 302"/>
                <a:gd name="T27" fmla="*/ 136 h 302"/>
                <a:gd name="T28" fmla="*/ 234 w 302"/>
                <a:gd name="T29" fmla="*/ 35 h 302"/>
                <a:gd name="T30" fmla="*/ 275 w 302"/>
                <a:gd name="T31" fmla="*/ 178 h 302"/>
                <a:gd name="T32" fmla="*/ 215 w 302"/>
                <a:gd name="T33" fmla="*/ 25 h 302"/>
                <a:gd name="T34" fmla="*/ 148 w 302"/>
                <a:gd name="T35" fmla="*/ 124 h 302"/>
                <a:gd name="T36" fmla="*/ 64 w 302"/>
                <a:gd name="T37" fmla="*/ 50 h 302"/>
                <a:gd name="T38" fmla="*/ 215 w 302"/>
                <a:gd name="T39" fmla="*/ 25 h 302"/>
                <a:gd name="T40" fmla="*/ 65 w 302"/>
                <a:gd name="T41" fmla="*/ 80 h 302"/>
                <a:gd name="T42" fmla="*/ 129 w 302"/>
                <a:gd name="T43" fmla="*/ 138 h 302"/>
                <a:gd name="T44" fmla="*/ 92 w 302"/>
                <a:gd name="T45" fmla="*/ 151 h 302"/>
                <a:gd name="T46" fmla="*/ 65 w 302"/>
                <a:gd name="T47" fmla="*/ 80 h 302"/>
                <a:gd name="T48" fmla="*/ 28 w 302"/>
                <a:gd name="T49" fmla="*/ 199 h 302"/>
                <a:gd name="T50" fmla="*/ 80 w 302"/>
                <a:gd name="T51" fmla="*/ 180 h 302"/>
                <a:gd name="T52" fmla="*/ 113 w 302"/>
                <a:gd name="T53" fmla="*/ 268 h 302"/>
                <a:gd name="T54" fmla="*/ 28 w 302"/>
                <a:gd name="T55" fmla="*/ 199 h 302"/>
                <a:gd name="T56" fmla="*/ 125 w 302"/>
                <a:gd name="T57" fmla="*/ 237 h 302"/>
                <a:gd name="T58" fmla="*/ 100 w 302"/>
                <a:gd name="T59" fmla="*/ 171 h 302"/>
                <a:gd name="T60" fmla="*/ 136 w 302"/>
                <a:gd name="T61" fmla="*/ 158 h 302"/>
                <a:gd name="T62" fmla="*/ 125 w 302"/>
                <a:gd name="T63" fmla="*/ 237 h 302"/>
                <a:gd name="T64" fmla="*/ 141 w 302"/>
                <a:gd name="T65" fmla="*/ 273 h 302"/>
                <a:gd name="T66" fmla="*/ 158 w 302"/>
                <a:gd name="T67" fmla="*/ 156 h 302"/>
                <a:gd name="T68" fmla="*/ 267 w 302"/>
                <a:gd name="T69" fmla="*/ 198 h 302"/>
                <a:gd name="T70" fmla="*/ 141 w 302"/>
                <a:gd name="T71" fmla="*/ 27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2" h="302">
                  <a:moveTo>
                    <a:pt x="302" y="193"/>
                  </a:moveTo>
                  <a:lnTo>
                    <a:pt x="249" y="7"/>
                  </a:lnTo>
                  <a:lnTo>
                    <a:pt x="235" y="0"/>
                  </a:lnTo>
                  <a:lnTo>
                    <a:pt x="38" y="32"/>
                  </a:lnTo>
                  <a:lnTo>
                    <a:pt x="29" y="47"/>
                  </a:lnTo>
                  <a:lnTo>
                    <a:pt x="72" y="159"/>
                  </a:lnTo>
                  <a:lnTo>
                    <a:pt x="3" y="186"/>
                  </a:lnTo>
                  <a:lnTo>
                    <a:pt x="0" y="204"/>
                  </a:lnTo>
                  <a:lnTo>
                    <a:pt x="121" y="302"/>
                  </a:lnTo>
                  <a:lnTo>
                    <a:pt x="147" y="295"/>
                  </a:lnTo>
                  <a:lnTo>
                    <a:pt x="297" y="205"/>
                  </a:lnTo>
                  <a:lnTo>
                    <a:pt x="302" y="193"/>
                  </a:lnTo>
                  <a:close/>
                  <a:moveTo>
                    <a:pt x="275" y="178"/>
                  </a:moveTo>
                  <a:lnTo>
                    <a:pt x="166" y="136"/>
                  </a:lnTo>
                  <a:lnTo>
                    <a:pt x="234" y="35"/>
                  </a:lnTo>
                  <a:lnTo>
                    <a:pt x="275" y="178"/>
                  </a:lnTo>
                  <a:close/>
                  <a:moveTo>
                    <a:pt x="215" y="25"/>
                  </a:moveTo>
                  <a:lnTo>
                    <a:pt x="148" y="124"/>
                  </a:lnTo>
                  <a:lnTo>
                    <a:pt x="64" y="50"/>
                  </a:lnTo>
                  <a:lnTo>
                    <a:pt x="215" y="25"/>
                  </a:lnTo>
                  <a:close/>
                  <a:moveTo>
                    <a:pt x="65" y="80"/>
                  </a:moveTo>
                  <a:lnTo>
                    <a:pt x="129" y="138"/>
                  </a:lnTo>
                  <a:lnTo>
                    <a:pt x="92" y="151"/>
                  </a:lnTo>
                  <a:lnTo>
                    <a:pt x="65" y="80"/>
                  </a:lnTo>
                  <a:close/>
                  <a:moveTo>
                    <a:pt x="28" y="199"/>
                  </a:moveTo>
                  <a:lnTo>
                    <a:pt x="80" y="180"/>
                  </a:lnTo>
                  <a:lnTo>
                    <a:pt x="113" y="268"/>
                  </a:lnTo>
                  <a:lnTo>
                    <a:pt x="28" y="199"/>
                  </a:lnTo>
                  <a:close/>
                  <a:moveTo>
                    <a:pt x="125" y="237"/>
                  </a:moveTo>
                  <a:lnTo>
                    <a:pt x="100" y="171"/>
                  </a:lnTo>
                  <a:lnTo>
                    <a:pt x="136" y="158"/>
                  </a:lnTo>
                  <a:lnTo>
                    <a:pt x="125" y="237"/>
                  </a:lnTo>
                  <a:close/>
                  <a:moveTo>
                    <a:pt x="141" y="273"/>
                  </a:moveTo>
                  <a:lnTo>
                    <a:pt x="158" y="156"/>
                  </a:lnTo>
                  <a:lnTo>
                    <a:pt x="267" y="198"/>
                  </a:lnTo>
                  <a:lnTo>
                    <a:pt x="141" y="2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Oval 6">
              <a:extLst>
                <a:ext uri="{FF2B5EF4-FFF2-40B4-BE49-F238E27FC236}">
                  <a16:creationId xmlns:a16="http://schemas.microsoft.com/office/drawing/2014/main" id="{F147E362-B866-4B37-BD50-01F2DBD67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916"/>
              <a:ext cx="66" cy="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Oval 7">
              <a:extLst>
                <a:ext uri="{FF2B5EF4-FFF2-40B4-BE49-F238E27FC236}">
                  <a16:creationId xmlns:a16="http://schemas.microsoft.com/office/drawing/2014/main" id="{2711D1F2-26A7-4E92-92A9-EA5CEAC15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" y="817"/>
              <a:ext cx="66" cy="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Oval 8">
              <a:extLst>
                <a:ext uri="{FF2B5EF4-FFF2-40B4-BE49-F238E27FC236}">
                  <a16:creationId xmlns:a16="http://schemas.microsoft.com/office/drawing/2014/main" id="{2A6444A6-5DD1-43F6-B4AC-D444CA7D1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664"/>
              <a:ext cx="66" cy="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Oval 9">
              <a:extLst>
                <a:ext uri="{FF2B5EF4-FFF2-40B4-BE49-F238E27FC236}">
                  <a16:creationId xmlns:a16="http://schemas.microsoft.com/office/drawing/2014/main" id="{67D83383-AE6A-4032-A288-40487AA52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0" y="762"/>
              <a:ext cx="65" cy="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Oval 10">
              <a:extLst>
                <a:ext uri="{FF2B5EF4-FFF2-40B4-BE49-F238E27FC236}">
                  <a16:creationId xmlns:a16="http://schemas.microsoft.com/office/drawing/2014/main" id="{E7F81448-7379-432E-AD64-3DE203974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631"/>
              <a:ext cx="66" cy="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11">
              <a:extLst>
                <a:ext uri="{FF2B5EF4-FFF2-40B4-BE49-F238E27FC236}">
                  <a16:creationId xmlns:a16="http://schemas.microsoft.com/office/drawing/2014/main" id="{079EC661-9CE9-46CC-BBC6-4384BC37E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7" y="817"/>
              <a:ext cx="66" cy="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4203D489-9682-4FF9-8940-870AA038A189}"/>
              </a:ext>
            </a:extLst>
          </p:cNvPr>
          <p:cNvSpPr/>
          <p:nvPr/>
        </p:nvSpPr>
        <p:spPr>
          <a:xfrm>
            <a:off x="1447368" y="3175022"/>
            <a:ext cx="48462" cy="33131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8759D58-5F97-4300-BC4C-ED94855D8736}"/>
              </a:ext>
            </a:extLst>
          </p:cNvPr>
          <p:cNvSpPr/>
          <p:nvPr/>
        </p:nvSpPr>
        <p:spPr>
          <a:xfrm>
            <a:off x="1447368" y="3565750"/>
            <a:ext cx="48462" cy="29868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5835AC0-8A3E-45CF-BF94-ED9A5103EF6F}"/>
              </a:ext>
            </a:extLst>
          </p:cNvPr>
          <p:cNvSpPr/>
          <p:nvPr/>
        </p:nvSpPr>
        <p:spPr>
          <a:xfrm>
            <a:off x="1447368" y="3929912"/>
            <a:ext cx="48462" cy="29868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B1E4E47-EE0E-41B8-869D-41B7B2F6764F}"/>
              </a:ext>
            </a:extLst>
          </p:cNvPr>
          <p:cNvSpPr/>
          <p:nvPr/>
        </p:nvSpPr>
        <p:spPr>
          <a:xfrm>
            <a:off x="2976605" y="3175022"/>
            <a:ext cx="48462" cy="33131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7EC78FE-0A18-4509-99C5-D5DFA8378C6B}"/>
              </a:ext>
            </a:extLst>
          </p:cNvPr>
          <p:cNvSpPr/>
          <p:nvPr/>
        </p:nvSpPr>
        <p:spPr>
          <a:xfrm>
            <a:off x="2976605" y="3565750"/>
            <a:ext cx="48462" cy="29868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573B36-47D3-4939-818E-89625D7B1AC5}"/>
              </a:ext>
            </a:extLst>
          </p:cNvPr>
          <p:cNvSpPr/>
          <p:nvPr/>
        </p:nvSpPr>
        <p:spPr>
          <a:xfrm>
            <a:off x="2976605" y="3929912"/>
            <a:ext cx="48462" cy="29868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8EE0B8C-4F06-46D3-9017-0FFA92B0F00F}"/>
              </a:ext>
            </a:extLst>
          </p:cNvPr>
          <p:cNvSpPr/>
          <p:nvPr/>
        </p:nvSpPr>
        <p:spPr>
          <a:xfrm>
            <a:off x="1447368" y="5840106"/>
            <a:ext cx="48462" cy="29868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6EDB13D-8154-42AC-92DE-C8A133DE014C}"/>
              </a:ext>
            </a:extLst>
          </p:cNvPr>
          <p:cNvSpPr/>
          <p:nvPr/>
        </p:nvSpPr>
        <p:spPr>
          <a:xfrm>
            <a:off x="6351922" y="1991243"/>
            <a:ext cx="48462" cy="331310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D48354B-42D2-41BC-8224-552032DD74F7}"/>
              </a:ext>
            </a:extLst>
          </p:cNvPr>
          <p:cNvSpPr/>
          <p:nvPr/>
        </p:nvSpPr>
        <p:spPr>
          <a:xfrm>
            <a:off x="6351922" y="2398190"/>
            <a:ext cx="48462" cy="331310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9E4496-A2FD-4A2A-8D32-3A31CFF3A17D}"/>
              </a:ext>
            </a:extLst>
          </p:cNvPr>
          <p:cNvSpPr/>
          <p:nvPr/>
        </p:nvSpPr>
        <p:spPr>
          <a:xfrm>
            <a:off x="6349081" y="3175022"/>
            <a:ext cx="48462" cy="331310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16031EF-4CAA-4584-B44F-4F2748480ACF}"/>
              </a:ext>
            </a:extLst>
          </p:cNvPr>
          <p:cNvSpPr/>
          <p:nvPr/>
        </p:nvSpPr>
        <p:spPr>
          <a:xfrm>
            <a:off x="6349081" y="3578495"/>
            <a:ext cx="48462" cy="331310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A769605-F6D3-41CD-84DF-BC7B5797430D}"/>
              </a:ext>
            </a:extLst>
          </p:cNvPr>
          <p:cNvSpPr/>
          <p:nvPr/>
        </p:nvSpPr>
        <p:spPr>
          <a:xfrm>
            <a:off x="8139362" y="3172791"/>
            <a:ext cx="48462" cy="331310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B3D2CA1-1F7B-4662-8FAE-21366F875CAF}"/>
              </a:ext>
            </a:extLst>
          </p:cNvPr>
          <p:cNvSpPr/>
          <p:nvPr/>
        </p:nvSpPr>
        <p:spPr>
          <a:xfrm>
            <a:off x="8139362" y="3576264"/>
            <a:ext cx="48462" cy="331310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52C0FFD-9D71-4A8F-937D-31A2047FF0C5}"/>
              </a:ext>
            </a:extLst>
          </p:cNvPr>
          <p:cNvSpPr/>
          <p:nvPr/>
        </p:nvSpPr>
        <p:spPr>
          <a:xfrm>
            <a:off x="6349081" y="3977580"/>
            <a:ext cx="51303" cy="268232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6E51881-8367-4F8B-B94E-52D5934B88C1}"/>
              </a:ext>
            </a:extLst>
          </p:cNvPr>
          <p:cNvSpPr/>
          <p:nvPr/>
        </p:nvSpPr>
        <p:spPr>
          <a:xfrm>
            <a:off x="6349081" y="4308890"/>
            <a:ext cx="51303" cy="268232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D46A51D-3963-49E4-BABF-1B52817ACF40}"/>
              </a:ext>
            </a:extLst>
          </p:cNvPr>
          <p:cNvSpPr/>
          <p:nvPr/>
        </p:nvSpPr>
        <p:spPr>
          <a:xfrm>
            <a:off x="6349081" y="4644921"/>
            <a:ext cx="51303" cy="268232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17076E7-C35F-4BC8-AA30-4FF5A7EA5251}"/>
              </a:ext>
            </a:extLst>
          </p:cNvPr>
          <p:cNvSpPr/>
          <p:nvPr/>
        </p:nvSpPr>
        <p:spPr>
          <a:xfrm>
            <a:off x="6349081" y="4988675"/>
            <a:ext cx="51303" cy="268232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FAC6796-3174-4F7B-A947-6564F722DCBF}"/>
              </a:ext>
            </a:extLst>
          </p:cNvPr>
          <p:cNvSpPr/>
          <p:nvPr/>
        </p:nvSpPr>
        <p:spPr>
          <a:xfrm>
            <a:off x="6349081" y="5324706"/>
            <a:ext cx="51303" cy="268232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5A0E56D-0F91-421D-B516-ACF0B5BEC242}"/>
              </a:ext>
            </a:extLst>
          </p:cNvPr>
          <p:cNvSpPr/>
          <p:nvPr/>
        </p:nvSpPr>
        <p:spPr>
          <a:xfrm>
            <a:off x="4542036" y="5840105"/>
            <a:ext cx="48462" cy="298688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3F78CF-24EA-4725-8EE2-3F27AEEE8CD3}"/>
              </a:ext>
            </a:extLst>
          </p:cNvPr>
          <p:cNvSpPr/>
          <p:nvPr/>
        </p:nvSpPr>
        <p:spPr>
          <a:xfrm>
            <a:off x="6349081" y="5837136"/>
            <a:ext cx="48462" cy="298688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94209DF-7404-4D81-8BC5-40483201E053}"/>
              </a:ext>
            </a:extLst>
          </p:cNvPr>
          <p:cNvSpPr/>
          <p:nvPr/>
        </p:nvSpPr>
        <p:spPr>
          <a:xfrm>
            <a:off x="8132728" y="5834755"/>
            <a:ext cx="48462" cy="298688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46B01CF-7F7B-4454-B7FB-44D4374D91E2}"/>
              </a:ext>
            </a:extLst>
          </p:cNvPr>
          <p:cNvSpPr/>
          <p:nvPr/>
        </p:nvSpPr>
        <p:spPr bwMode="auto">
          <a:xfrm>
            <a:off x="533567" y="3197745"/>
            <a:ext cx="85368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Associate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6B47133-BE90-487C-B6F5-97F5E04B80EF}"/>
              </a:ext>
            </a:extLst>
          </p:cNvPr>
          <p:cNvSpPr/>
          <p:nvPr/>
        </p:nvSpPr>
        <p:spPr bwMode="auto">
          <a:xfrm>
            <a:off x="640972" y="2046575"/>
            <a:ext cx="705212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Expert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0D1952E-CCF5-4379-8F1E-F2AE1672ED0E}"/>
              </a:ext>
            </a:extLst>
          </p:cNvPr>
          <p:cNvSpPr/>
          <p:nvPr/>
        </p:nvSpPr>
        <p:spPr>
          <a:xfrm>
            <a:off x="314545" y="1140090"/>
            <a:ext cx="9654878" cy="457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2AD0A94-AD21-4634-ACEA-CA399025E469}"/>
              </a:ext>
            </a:extLst>
          </p:cNvPr>
          <p:cNvSpPr/>
          <p:nvPr/>
        </p:nvSpPr>
        <p:spPr>
          <a:xfrm rot="16200000">
            <a:off x="7336315" y="3820849"/>
            <a:ext cx="5407237" cy="4571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7CC1A68-16B4-47A1-B5AF-E05C4F010C86}"/>
              </a:ext>
            </a:extLst>
          </p:cNvPr>
          <p:cNvSpPr txBox="1"/>
          <p:nvPr/>
        </p:nvSpPr>
        <p:spPr>
          <a:xfrm>
            <a:off x="9436595" y="673970"/>
            <a:ext cx="134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900" i="1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sz="900" i="1" dirty="0">
                <a:solidFill>
                  <a:schemeClr val="bg1"/>
                </a:solidFill>
                <a:latin typeface="+mj-lt"/>
              </a:rPr>
              <a:t>**exam in beta Dec 2019</a:t>
            </a:r>
          </a:p>
        </p:txBody>
      </p:sp>
      <p:sp>
        <p:nvSpPr>
          <p:cNvPr id="123" name="CuadroTexto 2">
            <a:extLst>
              <a:ext uri="{FF2B5EF4-FFF2-40B4-BE49-F238E27FC236}">
                <a16:creationId xmlns:a16="http://schemas.microsoft.com/office/drawing/2014/main" id="{5DC71ABB-8FBE-4561-A4CE-262498045A95}"/>
              </a:ext>
            </a:extLst>
          </p:cNvPr>
          <p:cNvSpPr txBox="1"/>
          <p:nvPr/>
        </p:nvSpPr>
        <p:spPr>
          <a:xfrm>
            <a:off x="1024827" y="439545"/>
            <a:ext cx="633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>
                <a:solidFill>
                  <a:srgbClr val="002060"/>
                </a:solidFill>
                <a:latin typeface="Keep Calm Med" pitchFamily="2" charset="77"/>
              </a:rPr>
              <a:t>Portafolio de Certificaciones</a:t>
            </a:r>
          </a:p>
        </p:txBody>
      </p:sp>
      <p:sp>
        <p:nvSpPr>
          <p:cNvPr id="124" name="Title 1">
            <a:extLst>
              <a:ext uri="{FF2B5EF4-FFF2-40B4-BE49-F238E27FC236}">
                <a16:creationId xmlns:a16="http://schemas.microsoft.com/office/drawing/2014/main" id="{6371B1A4-4F79-43D8-95C3-271E01A4A0AD}"/>
              </a:ext>
            </a:extLst>
          </p:cNvPr>
          <p:cNvSpPr txBox="1">
            <a:spLocks/>
          </p:cNvSpPr>
          <p:nvPr/>
        </p:nvSpPr>
        <p:spPr>
          <a:xfrm>
            <a:off x="10142793" y="1240839"/>
            <a:ext cx="1467599" cy="709425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cap="none" spc="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Specialty</a:t>
            </a:r>
          </a:p>
          <a:p>
            <a:pPr lvl="0">
              <a:lnSpc>
                <a:spcPct val="90000"/>
              </a:lnSpc>
              <a:defRPr/>
            </a:pPr>
            <a:r>
              <a:rPr lang="en-US" sz="900" b="0" dirty="0">
                <a:solidFill>
                  <a:schemeClr val="bg1"/>
                </a:solidFill>
                <a:latin typeface="Segoe UI" panose="020B0502040204020203" pitchFamily="34" charset="0"/>
              </a:rPr>
              <a:t>Deep technical skills managing industry solutions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214D21E-49A2-4F5D-B182-FFFA3CCD7A2A}"/>
              </a:ext>
            </a:extLst>
          </p:cNvPr>
          <p:cNvSpPr/>
          <p:nvPr/>
        </p:nvSpPr>
        <p:spPr>
          <a:xfrm>
            <a:off x="10120761" y="1961713"/>
            <a:ext cx="1621895" cy="3903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black"/>
                </a:solidFill>
                <a:cs typeface="Segoe UI" panose="020B0502040204020203" pitchFamily="34" charset="0"/>
              </a:rPr>
              <a:t>Azure for SAP Workloads*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pic>
        <p:nvPicPr>
          <p:cNvPr id="126" name="icon 1" descr="Cloud icon">
            <a:extLst>
              <a:ext uri="{FF2B5EF4-FFF2-40B4-BE49-F238E27FC236}">
                <a16:creationId xmlns:a16="http://schemas.microsoft.com/office/drawing/2014/main" id="{030E6373-2161-4F16-9347-ABC9F797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1565" y="2061319"/>
            <a:ext cx="245211" cy="1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1" grpId="0" animBg="1"/>
      <p:bldP spid="13" grpId="0" animBg="1"/>
      <p:bldP spid="20" grpId="0" animBg="1"/>
      <p:bldP spid="21" grpId="0" animBg="1"/>
      <p:bldP spid="41" grpId="0"/>
      <p:bldP spid="43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9" grpId="0" animBg="1"/>
      <p:bldP spid="80" grpId="0" animBg="1"/>
      <p:bldP spid="82" grpId="0" animBg="1"/>
      <p:bldP spid="86" grpId="0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5" grpId="0" animBg="1"/>
      <p:bldP spid="116" grpId="0" animBg="1"/>
      <p:bldP spid="1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7CCCD2-7DDE-44BC-8D45-DC23CADF14E2}"/>
              </a:ext>
            </a:extLst>
          </p:cNvPr>
          <p:cNvSpPr/>
          <p:nvPr/>
        </p:nvSpPr>
        <p:spPr>
          <a:xfrm>
            <a:off x="7626330" y="6554773"/>
            <a:ext cx="3820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https://query.prod.cms.rt.microsoft.com/cms/api/am/binary/RE2PjDI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1C7BC6-5A51-4349-9FEE-FBE9E2BE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60" y="1632650"/>
            <a:ext cx="11430000" cy="4810125"/>
          </a:xfrm>
          <a:prstGeom prst="rect">
            <a:avLst/>
          </a:prstGeom>
        </p:spPr>
      </p:pic>
      <p:sp>
        <p:nvSpPr>
          <p:cNvPr id="15" name="CuadroTexto 2">
            <a:extLst>
              <a:ext uri="{FF2B5EF4-FFF2-40B4-BE49-F238E27FC236}">
                <a16:creationId xmlns:a16="http://schemas.microsoft.com/office/drawing/2014/main" id="{D0DC63F0-510C-4CFB-BAF4-53E5E531D007}"/>
              </a:ext>
            </a:extLst>
          </p:cNvPr>
          <p:cNvSpPr txBox="1"/>
          <p:nvPr/>
        </p:nvSpPr>
        <p:spPr>
          <a:xfrm>
            <a:off x="1024827" y="439545"/>
            <a:ext cx="9179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>
                <a:solidFill>
                  <a:srgbClr val="002060"/>
                </a:solidFill>
                <a:latin typeface="Keep Calm Med" pitchFamily="2" charset="77"/>
              </a:rPr>
              <a:t>Portafolio de Certificaciones: Modern Workplace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EEA2B-8730-481E-B091-F0572496E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239" y="5545886"/>
            <a:ext cx="20764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terprise-Administrator-Tube-Map-AUG19">
            <a:extLst>
              <a:ext uri="{FF2B5EF4-FFF2-40B4-BE49-F238E27FC236}">
                <a16:creationId xmlns:a16="http://schemas.microsoft.com/office/drawing/2014/main" id="{767F08BA-F92D-4103-87A3-337D3670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30" y="166256"/>
            <a:ext cx="11197797" cy="64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7CCCD2-7DDE-44BC-8D45-DC23CADF14E2}"/>
              </a:ext>
            </a:extLst>
          </p:cNvPr>
          <p:cNvSpPr/>
          <p:nvPr/>
        </p:nvSpPr>
        <p:spPr>
          <a:xfrm>
            <a:off x="7626330" y="6615733"/>
            <a:ext cx="2829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https://iainfielding.com/m365-certifications-2019/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2000FA-D53D-4A70-ADE2-35CB0C2DB6C3}"/>
              </a:ext>
            </a:extLst>
          </p:cNvPr>
          <p:cNvGrpSpPr/>
          <p:nvPr/>
        </p:nvGrpSpPr>
        <p:grpSpPr>
          <a:xfrm>
            <a:off x="7522703" y="199396"/>
            <a:ext cx="2707146" cy="1664128"/>
            <a:chOff x="7522703" y="199396"/>
            <a:chExt cx="2707146" cy="1664128"/>
          </a:xfrm>
        </p:grpSpPr>
        <p:pic>
          <p:nvPicPr>
            <p:cNvPr id="1028" name="Picture 4" descr="Microsoft 365 Certified: Teams Administrator Associate">
              <a:extLst>
                <a:ext uri="{FF2B5EF4-FFF2-40B4-BE49-F238E27FC236}">
                  <a16:creationId xmlns:a16="http://schemas.microsoft.com/office/drawing/2014/main" id="{0DBE8804-5F45-4EF0-B6FC-6004279B8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2703" y="199396"/>
              <a:ext cx="2707146" cy="1496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F96687-C6E4-4E97-B06A-67A525DD9269}"/>
                </a:ext>
              </a:extLst>
            </p:cNvPr>
            <p:cNvSpPr txBox="1"/>
            <p:nvPr/>
          </p:nvSpPr>
          <p:spPr>
            <a:xfrm>
              <a:off x="8164433" y="1401859"/>
              <a:ext cx="1423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MS-700: Managing Microsoft Teams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CD80B4-C2BE-4462-B0D0-B898CF181E08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8164433" y="1632692"/>
            <a:ext cx="0" cy="228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38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616A14-4AF0-4D92-83FB-C59FB209FB4E}"/>
              </a:ext>
            </a:extLst>
          </p:cNvPr>
          <p:cNvGrpSpPr/>
          <p:nvPr/>
        </p:nvGrpSpPr>
        <p:grpSpPr>
          <a:xfrm>
            <a:off x="-2023289" y="650576"/>
            <a:ext cx="10281086" cy="7431233"/>
            <a:chOff x="3875762" y="672741"/>
            <a:chExt cx="9394187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9D2205E-1A0F-4CB1-91AA-7AF4AAA0022A}"/>
                </a:ext>
              </a:extLst>
            </p:cNvPr>
            <p:cNvGrpSpPr/>
            <p:nvPr/>
          </p:nvGrpSpPr>
          <p:grpSpPr>
            <a:xfrm>
              <a:off x="6033139" y="1851560"/>
              <a:ext cx="4877031" cy="2990756"/>
              <a:chOff x="5628282" y="1782523"/>
              <a:chExt cx="6426292" cy="394081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3A42335-8B57-4818-AA34-231E231AC9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4351" t="-3" r="1221" b="34739"/>
              <a:stretch/>
            </p:blipFill>
            <p:spPr>
              <a:xfrm>
                <a:off x="10363700" y="1782523"/>
                <a:ext cx="1591006" cy="337729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36C6EF2-8A37-416E-A483-E4FC2F78A7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4" t="18553" r="25649" b="5293"/>
              <a:stretch/>
            </p:blipFill>
            <p:spPr>
              <a:xfrm>
                <a:off x="5628282" y="1782523"/>
                <a:ext cx="4835285" cy="394081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3A1FED3-D01B-4D16-AF96-9D21D8E873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884" t="87423" r="-312" b="4"/>
              <a:stretch/>
            </p:blipFill>
            <p:spPr>
              <a:xfrm>
                <a:off x="10463568" y="5072678"/>
                <a:ext cx="1591006" cy="650659"/>
              </a:xfrm>
              <a:prstGeom prst="rect">
                <a:avLst/>
              </a:prstGeom>
            </p:spPr>
          </p:pic>
        </p:grpSp>
        <p:pic>
          <p:nvPicPr>
            <p:cNvPr id="4" name="Picture 3" descr="A picture containing sitting, computer, laptop&#10;&#10;Description automatically generated">
              <a:extLst>
                <a:ext uri="{FF2B5EF4-FFF2-40B4-BE49-F238E27FC236}">
                  <a16:creationId xmlns:a16="http://schemas.microsoft.com/office/drawing/2014/main" id="{3D1CBB53-810F-4002-A7F9-1DFC1A204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156"/>
            <a:stretch/>
          </p:blipFill>
          <p:spPr>
            <a:xfrm>
              <a:off x="3875762" y="672741"/>
              <a:ext cx="9394187" cy="68580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D7B863-AD7D-4D36-97B7-E781D0F97F73}"/>
              </a:ext>
            </a:extLst>
          </p:cNvPr>
          <p:cNvSpPr txBox="1"/>
          <p:nvPr/>
        </p:nvSpPr>
        <p:spPr>
          <a:xfrm>
            <a:off x="7050955" y="1807934"/>
            <a:ext cx="4746178" cy="37856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>
              <a:spcAft>
                <a:spcPts val="1200"/>
              </a:spcAft>
              <a:defRPr/>
            </a:pPr>
            <a:r>
              <a:rPr lang="es-ES" sz="18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Muchas certificaciones basadas en roles se ofrecen con pruebas basadas en rendimiento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lvl="0">
              <a:spcAft>
                <a:spcPts val="1200"/>
              </a:spcAft>
              <a:defRPr/>
            </a:pPr>
            <a:r>
              <a:rPr lang="es-ES" sz="18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Escenarios del mundo real donde configura, administra recursos y servicios</a:t>
            </a:r>
          </a:p>
          <a:p>
            <a:pPr lvl="0">
              <a:spcAft>
                <a:spcPts val="1200"/>
              </a:spcAft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lang="es-ES" sz="18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Valida tus habilidades prácticas, con </a:t>
            </a:r>
            <a:r>
              <a:rPr lang="es-ES" sz="18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Labs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lvl="0">
              <a:spcAft>
                <a:spcPts val="1200"/>
              </a:spcAft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lang="es-ES" sz="18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Actualmente, hay 1 o 2 laboratorios con hasta 15 tareas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/>
                <a:hlinkClick r:id="rId5" invalidUrl="http:///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BC7FFE-4C14-45E6-8BFA-AAC8161016FE}"/>
              </a:ext>
            </a:extLst>
          </p:cNvPr>
          <p:cNvGrpSpPr/>
          <p:nvPr/>
        </p:nvGrpSpPr>
        <p:grpSpPr>
          <a:xfrm>
            <a:off x="6416798" y="4541192"/>
            <a:ext cx="457200" cy="457200"/>
            <a:chOff x="6416798" y="5028180"/>
            <a:chExt cx="457200" cy="4572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764972-4527-40D4-A846-5B2BA716C43B}"/>
                </a:ext>
              </a:extLst>
            </p:cNvPr>
            <p:cNvSpPr/>
            <p:nvPr/>
          </p:nvSpPr>
          <p:spPr bwMode="auto">
            <a:xfrm>
              <a:off x="6416798" y="502818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19050" cap="flat">
              <a:noFill/>
              <a:prstDash val="solid"/>
              <a:miter/>
            </a:ln>
            <a:effectLst>
              <a:outerShdw blurRad="76200" dist="254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Graphic 11" descr="Laptop">
              <a:extLst>
                <a:ext uri="{FF2B5EF4-FFF2-40B4-BE49-F238E27FC236}">
                  <a16:creationId xmlns:a16="http://schemas.microsoft.com/office/drawing/2014/main" id="{70AFE2B0-EB8C-4716-8A03-F69D8A2F8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75242" y="5085964"/>
              <a:ext cx="341633" cy="34163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239647-2424-4F48-B811-C1654B7C9366}"/>
              </a:ext>
            </a:extLst>
          </p:cNvPr>
          <p:cNvGrpSpPr/>
          <p:nvPr/>
        </p:nvGrpSpPr>
        <p:grpSpPr>
          <a:xfrm>
            <a:off x="6431664" y="1897385"/>
            <a:ext cx="457200" cy="457200"/>
            <a:chOff x="6431664" y="1897385"/>
            <a:chExt cx="457200" cy="4572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2874B8-51B4-4DD0-BB23-43B57F0A24B2}"/>
                </a:ext>
              </a:extLst>
            </p:cNvPr>
            <p:cNvSpPr/>
            <p:nvPr/>
          </p:nvSpPr>
          <p:spPr bwMode="auto">
            <a:xfrm>
              <a:off x="6431664" y="1897385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19050" cap="flat">
              <a:noFill/>
              <a:prstDash val="solid"/>
              <a:miter/>
            </a:ln>
            <a:effectLst>
              <a:outerShdw blurRad="76200" dist="254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8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F3E85C97-0CD0-4345-ABEA-8C5D0E24A2E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22351" y="1970827"/>
              <a:ext cx="275826" cy="274782"/>
              <a:chOff x="4055" y="1528"/>
              <a:chExt cx="264" cy="263"/>
            </a:xfrm>
            <a:solidFill>
              <a:schemeClr val="bg1"/>
            </a:solidFill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9477201E-F478-40E1-B50A-333A1ACB05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5" y="1528"/>
                <a:ext cx="264" cy="263"/>
              </a:xfrm>
              <a:custGeom>
                <a:avLst/>
                <a:gdLst>
                  <a:gd name="T0" fmla="*/ 142 w 426"/>
                  <a:gd name="T1" fmla="*/ 0 h 425"/>
                  <a:gd name="T2" fmla="*/ 142 w 426"/>
                  <a:gd name="T3" fmla="*/ 0 h 425"/>
                  <a:gd name="T4" fmla="*/ 142 w 426"/>
                  <a:gd name="T5" fmla="*/ 141 h 425"/>
                  <a:gd name="T6" fmla="*/ 199 w 426"/>
                  <a:gd name="T7" fmla="*/ 141 h 425"/>
                  <a:gd name="T8" fmla="*/ 199 w 426"/>
                  <a:gd name="T9" fmla="*/ 198 h 425"/>
                  <a:gd name="T10" fmla="*/ 56 w 426"/>
                  <a:gd name="T11" fmla="*/ 198 h 425"/>
                  <a:gd name="T12" fmla="*/ 56 w 426"/>
                  <a:gd name="T13" fmla="*/ 283 h 425"/>
                  <a:gd name="T14" fmla="*/ 0 w 426"/>
                  <a:gd name="T15" fmla="*/ 283 h 425"/>
                  <a:gd name="T16" fmla="*/ 0 w 426"/>
                  <a:gd name="T17" fmla="*/ 425 h 425"/>
                  <a:gd name="T18" fmla="*/ 142 w 426"/>
                  <a:gd name="T19" fmla="*/ 425 h 425"/>
                  <a:gd name="T20" fmla="*/ 142 w 426"/>
                  <a:gd name="T21" fmla="*/ 283 h 425"/>
                  <a:gd name="T22" fmla="*/ 85 w 426"/>
                  <a:gd name="T23" fmla="*/ 283 h 425"/>
                  <a:gd name="T24" fmla="*/ 85 w 426"/>
                  <a:gd name="T25" fmla="*/ 226 h 425"/>
                  <a:gd name="T26" fmla="*/ 341 w 426"/>
                  <a:gd name="T27" fmla="*/ 226 h 425"/>
                  <a:gd name="T28" fmla="*/ 341 w 426"/>
                  <a:gd name="T29" fmla="*/ 283 h 425"/>
                  <a:gd name="T30" fmla="*/ 284 w 426"/>
                  <a:gd name="T31" fmla="*/ 283 h 425"/>
                  <a:gd name="T32" fmla="*/ 284 w 426"/>
                  <a:gd name="T33" fmla="*/ 425 h 425"/>
                  <a:gd name="T34" fmla="*/ 426 w 426"/>
                  <a:gd name="T35" fmla="*/ 425 h 425"/>
                  <a:gd name="T36" fmla="*/ 426 w 426"/>
                  <a:gd name="T37" fmla="*/ 283 h 425"/>
                  <a:gd name="T38" fmla="*/ 369 w 426"/>
                  <a:gd name="T39" fmla="*/ 283 h 425"/>
                  <a:gd name="T40" fmla="*/ 369 w 426"/>
                  <a:gd name="T41" fmla="*/ 198 h 425"/>
                  <a:gd name="T42" fmla="*/ 227 w 426"/>
                  <a:gd name="T43" fmla="*/ 198 h 425"/>
                  <a:gd name="T44" fmla="*/ 227 w 426"/>
                  <a:gd name="T45" fmla="*/ 141 h 425"/>
                  <a:gd name="T46" fmla="*/ 284 w 426"/>
                  <a:gd name="T47" fmla="*/ 141 h 425"/>
                  <a:gd name="T48" fmla="*/ 284 w 426"/>
                  <a:gd name="T49" fmla="*/ 0 h 425"/>
                  <a:gd name="T50" fmla="*/ 142 w 426"/>
                  <a:gd name="T51" fmla="*/ 0 h 425"/>
                  <a:gd name="T52" fmla="*/ 170 w 426"/>
                  <a:gd name="T53" fmla="*/ 27 h 425"/>
                  <a:gd name="T54" fmla="*/ 170 w 426"/>
                  <a:gd name="T55" fmla="*/ 27 h 425"/>
                  <a:gd name="T56" fmla="*/ 256 w 426"/>
                  <a:gd name="T57" fmla="*/ 27 h 425"/>
                  <a:gd name="T58" fmla="*/ 256 w 426"/>
                  <a:gd name="T59" fmla="*/ 113 h 425"/>
                  <a:gd name="T60" fmla="*/ 170 w 426"/>
                  <a:gd name="T61" fmla="*/ 113 h 425"/>
                  <a:gd name="T62" fmla="*/ 170 w 426"/>
                  <a:gd name="T63" fmla="*/ 27 h 425"/>
                  <a:gd name="T64" fmla="*/ 312 w 426"/>
                  <a:gd name="T65" fmla="*/ 312 h 425"/>
                  <a:gd name="T66" fmla="*/ 312 w 426"/>
                  <a:gd name="T67" fmla="*/ 312 h 425"/>
                  <a:gd name="T68" fmla="*/ 398 w 426"/>
                  <a:gd name="T69" fmla="*/ 312 h 425"/>
                  <a:gd name="T70" fmla="*/ 398 w 426"/>
                  <a:gd name="T71" fmla="*/ 397 h 425"/>
                  <a:gd name="T72" fmla="*/ 312 w 426"/>
                  <a:gd name="T73" fmla="*/ 397 h 425"/>
                  <a:gd name="T74" fmla="*/ 312 w 426"/>
                  <a:gd name="T75" fmla="*/ 312 h 425"/>
                  <a:gd name="T76" fmla="*/ 28 w 426"/>
                  <a:gd name="T77" fmla="*/ 312 h 425"/>
                  <a:gd name="T78" fmla="*/ 28 w 426"/>
                  <a:gd name="T79" fmla="*/ 312 h 425"/>
                  <a:gd name="T80" fmla="*/ 113 w 426"/>
                  <a:gd name="T81" fmla="*/ 312 h 425"/>
                  <a:gd name="T82" fmla="*/ 113 w 426"/>
                  <a:gd name="T83" fmla="*/ 397 h 425"/>
                  <a:gd name="T84" fmla="*/ 28 w 426"/>
                  <a:gd name="T85" fmla="*/ 397 h 425"/>
                  <a:gd name="T86" fmla="*/ 28 w 426"/>
                  <a:gd name="T87" fmla="*/ 312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6" h="425">
                    <a:moveTo>
                      <a:pt x="142" y="0"/>
                    </a:moveTo>
                    <a:lnTo>
                      <a:pt x="142" y="0"/>
                    </a:lnTo>
                    <a:lnTo>
                      <a:pt x="142" y="141"/>
                    </a:lnTo>
                    <a:lnTo>
                      <a:pt x="199" y="141"/>
                    </a:lnTo>
                    <a:lnTo>
                      <a:pt x="199" y="198"/>
                    </a:lnTo>
                    <a:lnTo>
                      <a:pt x="56" y="198"/>
                    </a:lnTo>
                    <a:lnTo>
                      <a:pt x="56" y="283"/>
                    </a:lnTo>
                    <a:lnTo>
                      <a:pt x="0" y="283"/>
                    </a:lnTo>
                    <a:lnTo>
                      <a:pt x="0" y="425"/>
                    </a:lnTo>
                    <a:lnTo>
                      <a:pt x="142" y="425"/>
                    </a:lnTo>
                    <a:lnTo>
                      <a:pt x="142" y="283"/>
                    </a:lnTo>
                    <a:lnTo>
                      <a:pt x="85" y="283"/>
                    </a:lnTo>
                    <a:lnTo>
                      <a:pt x="85" y="226"/>
                    </a:lnTo>
                    <a:lnTo>
                      <a:pt x="341" y="226"/>
                    </a:lnTo>
                    <a:lnTo>
                      <a:pt x="341" y="283"/>
                    </a:lnTo>
                    <a:lnTo>
                      <a:pt x="284" y="283"/>
                    </a:lnTo>
                    <a:lnTo>
                      <a:pt x="284" y="425"/>
                    </a:lnTo>
                    <a:lnTo>
                      <a:pt x="426" y="425"/>
                    </a:lnTo>
                    <a:lnTo>
                      <a:pt x="426" y="283"/>
                    </a:lnTo>
                    <a:lnTo>
                      <a:pt x="369" y="283"/>
                    </a:lnTo>
                    <a:lnTo>
                      <a:pt x="369" y="198"/>
                    </a:lnTo>
                    <a:lnTo>
                      <a:pt x="227" y="198"/>
                    </a:lnTo>
                    <a:lnTo>
                      <a:pt x="227" y="141"/>
                    </a:lnTo>
                    <a:lnTo>
                      <a:pt x="284" y="141"/>
                    </a:lnTo>
                    <a:lnTo>
                      <a:pt x="284" y="0"/>
                    </a:lnTo>
                    <a:lnTo>
                      <a:pt x="142" y="0"/>
                    </a:lnTo>
                    <a:close/>
                    <a:moveTo>
                      <a:pt x="170" y="27"/>
                    </a:moveTo>
                    <a:lnTo>
                      <a:pt x="170" y="27"/>
                    </a:lnTo>
                    <a:lnTo>
                      <a:pt x="256" y="27"/>
                    </a:lnTo>
                    <a:lnTo>
                      <a:pt x="256" y="113"/>
                    </a:lnTo>
                    <a:lnTo>
                      <a:pt x="170" y="113"/>
                    </a:lnTo>
                    <a:lnTo>
                      <a:pt x="170" y="27"/>
                    </a:lnTo>
                    <a:close/>
                    <a:moveTo>
                      <a:pt x="312" y="312"/>
                    </a:moveTo>
                    <a:lnTo>
                      <a:pt x="312" y="312"/>
                    </a:lnTo>
                    <a:lnTo>
                      <a:pt x="398" y="312"/>
                    </a:lnTo>
                    <a:lnTo>
                      <a:pt x="398" y="397"/>
                    </a:lnTo>
                    <a:lnTo>
                      <a:pt x="312" y="397"/>
                    </a:lnTo>
                    <a:lnTo>
                      <a:pt x="312" y="312"/>
                    </a:lnTo>
                    <a:close/>
                    <a:moveTo>
                      <a:pt x="28" y="312"/>
                    </a:moveTo>
                    <a:lnTo>
                      <a:pt x="28" y="312"/>
                    </a:lnTo>
                    <a:lnTo>
                      <a:pt x="113" y="312"/>
                    </a:lnTo>
                    <a:lnTo>
                      <a:pt x="113" y="397"/>
                    </a:lnTo>
                    <a:lnTo>
                      <a:pt x="28" y="397"/>
                    </a:lnTo>
                    <a:lnTo>
                      <a:pt x="28" y="3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18B66736-5F3A-4447-A490-475B26F79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1" y="1715"/>
                <a:ext cx="70" cy="62"/>
              </a:xfrm>
              <a:custGeom>
                <a:avLst/>
                <a:gdLst>
                  <a:gd name="T0" fmla="*/ 0 w 85"/>
                  <a:gd name="T1" fmla="*/ 85 h 85"/>
                  <a:gd name="T2" fmla="*/ 0 w 85"/>
                  <a:gd name="T3" fmla="*/ 85 h 85"/>
                  <a:gd name="T4" fmla="*/ 85 w 85"/>
                  <a:gd name="T5" fmla="*/ 85 h 85"/>
                  <a:gd name="T6" fmla="*/ 85 w 85"/>
                  <a:gd name="T7" fmla="*/ 0 h 85"/>
                  <a:gd name="T8" fmla="*/ 0 w 85"/>
                  <a:gd name="T9" fmla="*/ 0 h 85"/>
                  <a:gd name="T10" fmla="*/ 0 w 85"/>
                  <a:gd name="T1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85">
                    <a:moveTo>
                      <a:pt x="0" y="85"/>
                    </a:moveTo>
                    <a:lnTo>
                      <a:pt x="0" y="85"/>
                    </a:lnTo>
                    <a:lnTo>
                      <a:pt x="85" y="85"/>
                    </a:lnTo>
                    <a:lnTo>
                      <a:pt x="85" y="0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293577CB-7D17-445C-B84F-C850D04EA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1713"/>
                <a:ext cx="76" cy="70"/>
              </a:xfrm>
              <a:custGeom>
                <a:avLst/>
                <a:gdLst>
                  <a:gd name="T0" fmla="*/ 0 w 86"/>
                  <a:gd name="T1" fmla="*/ 85 h 85"/>
                  <a:gd name="T2" fmla="*/ 0 w 86"/>
                  <a:gd name="T3" fmla="*/ 85 h 85"/>
                  <a:gd name="T4" fmla="*/ 86 w 86"/>
                  <a:gd name="T5" fmla="*/ 85 h 85"/>
                  <a:gd name="T6" fmla="*/ 86 w 86"/>
                  <a:gd name="T7" fmla="*/ 0 h 85"/>
                  <a:gd name="T8" fmla="*/ 0 w 86"/>
                  <a:gd name="T9" fmla="*/ 0 h 85"/>
                  <a:gd name="T10" fmla="*/ 0 w 86"/>
                  <a:gd name="T1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85">
                    <a:moveTo>
                      <a:pt x="0" y="85"/>
                    </a:moveTo>
                    <a:lnTo>
                      <a:pt x="0" y="85"/>
                    </a:lnTo>
                    <a:lnTo>
                      <a:pt x="86" y="85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3A68A6E8-55E9-4710-B1A8-B63D19A92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5" y="1536"/>
                <a:ext cx="71" cy="74"/>
              </a:xfrm>
              <a:custGeom>
                <a:avLst/>
                <a:gdLst>
                  <a:gd name="T0" fmla="*/ 85 w 85"/>
                  <a:gd name="T1" fmla="*/ 0 h 86"/>
                  <a:gd name="T2" fmla="*/ 85 w 85"/>
                  <a:gd name="T3" fmla="*/ 0 h 86"/>
                  <a:gd name="T4" fmla="*/ 0 w 85"/>
                  <a:gd name="T5" fmla="*/ 0 h 86"/>
                  <a:gd name="T6" fmla="*/ 0 w 85"/>
                  <a:gd name="T7" fmla="*/ 86 h 86"/>
                  <a:gd name="T8" fmla="*/ 85 w 85"/>
                  <a:gd name="T9" fmla="*/ 86 h 86"/>
                  <a:gd name="T10" fmla="*/ 85 w 85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86">
                    <a:moveTo>
                      <a:pt x="85" y="0"/>
                    </a:moveTo>
                    <a:lnTo>
                      <a:pt x="85" y="0"/>
                    </a:lnTo>
                    <a:lnTo>
                      <a:pt x="0" y="0"/>
                    </a:lnTo>
                    <a:lnTo>
                      <a:pt x="0" y="86"/>
                    </a:lnTo>
                    <a:lnTo>
                      <a:pt x="85" y="86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97E3FD-4981-40E9-88C0-1C6624C23561}"/>
              </a:ext>
            </a:extLst>
          </p:cNvPr>
          <p:cNvGrpSpPr/>
          <p:nvPr/>
        </p:nvGrpSpPr>
        <p:grpSpPr>
          <a:xfrm>
            <a:off x="6416798" y="2778654"/>
            <a:ext cx="457200" cy="457200"/>
            <a:chOff x="6416798" y="2940983"/>
            <a:chExt cx="457200" cy="4572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5BE5C0-9DAB-4BBD-9B1D-9BCD114965C2}"/>
                </a:ext>
              </a:extLst>
            </p:cNvPr>
            <p:cNvSpPr/>
            <p:nvPr/>
          </p:nvSpPr>
          <p:spPr bwMode="auto">
            <a:xfrm>
              <a:off x="6416798" y="2940983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19050" cap="flat">
              <a:noFill/>
              <a:prstDash val="solid"/>
              <a:miter/>
            </a:ln>
            <a:effectLst>
              <a:outerShdw blurRad="76200" dist="254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8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grpSp>
          <p:nvGrpSpPr>
            <p:cNvPr id="22" name="Group 11">
              <a:extLst>
                <a:ext uri="{FF2B5EF4-FFF2-40B4-BE49-F238E27FC236}">
                  <a16:creationId xmlns:a16="http://schemas.microsoft.com/office/drawing/2014/main" id="{5213273E-9C9F-414E-9327-78D61597F8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48438" y="3000380"/>
              <a:ext cx="196850" cy="328613"/>
              <a:chOff x="4125" y="1890"/>
              <a:chExt cx="124" cy="207"/>
            </a:xfrm>
            <a:solidFill>
              <a:srgbClr val="FFFFFF"/>
            </a:solidFill>
          </p:grpSpPr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BE82FA9E-AD73-4B77-AF5B-F528E5095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1931"/>
                <a:ext cx="116" cy="166"/>
              </a:xfrm>
              <a:custGeom>
                <a:avLst/>
                <a:gdLst>
                  <a:gd name="T0" fmla="*/ 183 w 187"/>
                  <a:gd name="T1" fmla="*/ 111 h 267"/>
                  <a:gd name="T2" fmla="*/ 183 w 187"/>
                  <a:gd name="T3" fmla="*/ 111 h 267"/>
                  <a:gd name="T4" fmla="*/ 173 w 187"/>
                  <a:gd name="T5" fmla="*/ 107 h 267"/>
                  <a:gd name="T6" fmla="*/ 118 w 187"/>
                  <a:gd name="T7" fmla="*/ 107 h 267"/>
                  <a:gd name="T8" fmla="*/ 80 w 187"/>
                  <a:gd name="T9" fmla="*/ 107 h 267"/>
                  <a:gd name="T10" fmla="*/ 80 w 187"/>
                  <a:gd name="T11" fmla="*/ 92 h 267"/>
                  <a:gd name="T12" fmla="*/ 80 w 187"/>
                  <a:gd name="T13" fmla="*/ 64 h 267"/>
                  <a:gd name="T14" fmla="*/ 80 w 187"/>
                  <a:gd name="T15" fmla="*/ 13 h 267"/>
                  <a:gd name="T16" fmla="*/ 76 w 187"/>
                  <a:gd name="T17" fmla="*/ 4 h 267"/>
                  <a:gd name="T18" fmla="*/ 67 w 187"/>
                  <a:gd name="T19" fmla="*/ 0 h 267"/>
                  <a:gd name="T20" fmla="*/ 57 w 187"/>
                  <a:gd name="T21" fmla="*/ 4 h 267"/>
                  <a:gd name="T22" fmla="*/ 53 w 187"/>
                  <a:gd name="T23" fmla="*/ 13 h 267"/>
                  <a:gd name="T24" fmla="*/ 53 w 187"/>
                  <a:gd name="T25" fmla="*/ 64 h 267"/>
                  <a:gd name="T26" fmla="*/ 53 w 187"/>
                  <a:gd name="T27" fmla="*/ 92 h 267"/>
                  <a:gd name="T28" fmla="*/ 53 w 187"/>
                  <a:gd name="T29" fmla="*/ 119 h 267"/>
                  <a:gd name="T30" fmla="*/ 53 w 187"/>
                  <a:gd name="T31" fmla="*/ 173 h 267"/>
                  <a:gd name="T32" fmla="*/ 50 w 187"/>
                  <a:gd name="T33" fmla="*/ 183 h 267"/>
                  <a:gd name="T34" fmla="*/ 40 w 187"/>
                  <a:gd name="T35" fmla="*/ 187 h 267"/>
                  <a:gd name="T36" fmla="*/ 31 w 187"/>
                  <a:gd name="T37" fmla="*/ 183 h 267"/>
                  <a:gd name="T38" fmla="*/ 27 w 187"/>
                  <a:gd name="T39" fmla="*/ 173 h 267"/>
                  <a:gd name="T40" fmla="*/ 27 w 187"/>
                  <a:gd name="T41" fmla="*/ 112 h 267"/>
                  <a:gd name="T42" fmla="*/ 27 w 187"/>
                  <a:gd name="T43" fmla="*/ 107 h 267"/>
                  <a:gd name="T44" fmla="*/ 18 w 187"/>
                  <a:gd name="T45" fmla="*/ 108 h 267"/>
                  <a:gd name="T46" fmla="*/ 16 w 187"/>
                  <a:gd name="T47" fmla="*/ 109 h 267"/>
                  <a:gd name="T48" fmla="*/ 8 w 187"/>
                  <a:gd name="T49" fmla="*/ 115 h 267"/>
                  <a:gd name="T50" fmla="*/ 2 w 187"/>
                  <a:gd name="T51" fmla="*/ 123 h 267"/>
                  <a:gd name="T52" fmla="*/ 0 w 187"/>
                  <a:gd name="T53" fmla="*/ 133 h 267"/>
                  <a:gd name="T54" fmla="*/ 0 w 187"/>
                  <a:gd name="T55" fmla="*/ 173 h 267"/>
                  <a:gd name="T56" fmla="*/ 8 w 187"/>
                  <a:gd name="T57" fmla="*/ 210 h 267"/>
                  <a:gd name="T58" fmla="*/ 28 w 187"/>
                  <a:gd name="T59" fmla="*/ 239 h 267"/>
                  <a:gd name="T60" fmla="*/ 57 w 187"/>
                  <a:gd name="T61" fmla="*/ 259 h 267"/>
                  <a:gd name="T62" fmla="*/ 93 w 187"/>
                  <a:gd name="T63" fmla="*/ 267 h 267"/>
                  <a:gd name="T64" fmla="*/ 130 w 187"/>
                  <a:gd name="T65" fmla="*/ 259 h 267"/>
                  <a:gd name="T66" fmla="*/ 159 w 187"/>
                  <a:gd name="T67" fmla="*/ 239 h 267"/>
                  <a:gd name="T68" fmla="*/ 179 w 187"/>
                  <a:gd name="T69" fmla="*/ 210 h 267"/>
                  <a:gd name="T70" fmla="*/ 187 w 187"/>
                  <a:gd name="T71" fmla="*/ 173 h 267"/>
                  <a:gd name="T72" fmla="*/ 187 w 187"/>
                  <a:gd name="T73" fmla="*/ 120 h 267"/>
                  <a:gd name="T74" fmla="*/ 183 w 187"/>
                  <a:gd name="T75" fmla="*/ 111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7" h="267">
                    <a:moveTo>
                      <a:pt x="183" y="111"/>
                    </a:moveTo>
                    <a:lnTo>
                      <a:pt x="183" y="111"/>
                    </a:lnTo>
                    <a:cubicBezTo>
                      <a:pt x="180" y="108"/>
                      <a:pt x="177" y="107"/>
                      <a:pt x="173" y="107"/>
                    </a:cubicBezTo>
                    <a:lnTo>
                      <a:pt x="118" y="107"/>
                    </a:lnTo>
                    <a:lnTo>
                      <a:pt x="80" y="107"/>
                    </a:lnTo>
                    <a:lnTo>
                      <a:pt x="80" y="92"/>
                    </a:lnTo>
                    <a:lnTo>
                      <a:pt x="80" y="64"/>
                    </a:lnTo>
                    <a:lnTo>
                      <a:pt x="80" y="13"/>
                    </a:lnTo>
                    <a:cubicBezTo>
                      <a:pt x="80" y="10"/>
                      <a:pt x="79" y="7"/>
                      <a:pt x="76" y="4"/>
                    </a:cubicBezTo>
                    <a:cubicBezTo>
                      <a:pt x="74" y="1"/>
                      <a:pt x="70" y="0"/>
                      <a:pt x="67" y="0"/>
                    </a:cubicBezTo>
                    <a:cubicBezTo>
                      <a:pt x="63" y="0"/>
                      <a:pt x="60" y="1"/>
                      <a:pt x="57" y="4"/>
                    </a:cubicBezTo>
                    <a:cubicBezTo>
                      <a:pt x="55" y="7"/>
                      <a:pt x="53" y="10"/>
                      <a:pt x="53" y="13"/>
                    </a:cubicBezTo>
                    <a:lnTo>
                      <a:pt x="53" y="64"/>
                    </a:lnTo>
                    <a:lnTo>
                      <a:pt x="53" y="92"/>
                    </a:lnTo>
                    <a:lnTo>
                      <a:pt x="53" y="119"/>
                    </a:lnTo>
                    <a:lnTo>
                      <a:pt x="53" y="173"/>
                    </a:lnTo>
                    <a:cubicBezTo>
                      <a:pt x="53" y="177"/>
                      <a:pt x="52" y="180"/>
                      <a:pt x="50" y="183"/>
                    </a:cubicBezTo>
                    <a:cubicBezTo>
                      <a:pt x="47" y="185"/>
                      <a:pt x="44" y="187"/>
                      <a:pt x="40" y="187"/>
                    </a:cubicBezTo>
                    <a:cubicBezTo>
                      <a:pt x="37" y="187"/>
                      <a:pt x="33" y="185"/>
                      <a:pt x="31" y="183"/>
                    </a:cubicBezTo>
                    <a:cubicBezTo>
                      <a:pt x="28" y="180"/>
                      <a:pt x="27" y="177"/>
                      <a:pt x="27" y="173"/>
                    </a:cubicBezTo>
                    <a:lnTo>
                      <a:pt x="27" y="112"/>
                    </a:lnTo>
                    <a:lnTo>
                      <a:pt x="27" y="107"/>
                    </a:lnTo>
                    <a:cubicBezTo>
                      <a:pt x="24" y="107"/>
                      <a:pt x="21" y="107"/>
                      <a:pt x="18" y="108"/>
                    </a:cubicBezTo>
                    <a:cubicBezTo>
                      <a:pt x="18" y="108"/>
                      <a:pt x="17" y="109"/>
                      <a:pt x="16" y="109"/>
                    </a:cubicBezTo>
                    <a:cubicBezTo>
                      <a:pt x="13" y="110"/>
                      <a:pt x="10" y="112"/>
                      <a:pt x="8" y="115"/>
                    </a:cubicBezTo>
                    <a:cubicBezTo>
                      <a:pt x="6" y="117"/>
                      <a:pt x="4" y="120"/>
                      <a:pt x="2" y="123"/>
                    </a:cubicBezTo>
                    <a:cubicBezTo>
                      <a:pt x="1" y="126"/>
                      <a:pt x="0" y="130"/>
                      <a:pt x="0" y="133"/>
                    </a:cubicBezTo>
                    <a:lnTo>
                      <a:pt x="0" y="173"/>
                    </a:lnTo>
                    <a:cubicBezTo>
                      <a:pt x="0" y="186"/>
                      <a:pt x="3" y="198"/>
                      <a:pt x="8" y="210"/>
                    </a:cubicBezTo>
                    <a:cubicBezTo>
                      <a:pt x="12" y="221"/>
                      <a:pt x="19" y="231"/>
                      <a:pt x="28" y="239"/>
                    </a:cubicBezTo>
                    <a:cubicBezTo>
                      <a:pt x="36" y="248"/>
                      <a:pt x="46" y="254"/>
                      <a:pt x="57" y="259"/>
                    </a:cubicBezTo>
                    <a:cubicBezTo>
                      <a:pt x="68" y="264"/>
                      <a:pt x="81" y="267"/>
                      <a:pt x="93" y="267"/>
                    </a:cubicBezTo>
                    <a:cubicBezTo>
                      <a:pt x="106" y="267"/>
                      <a:pt x="119" y="264"/>
                      <a:pt x="130" y="259"/>
                    </a:cubicBezTo>
                    <a:cubicBezTo>
                      <a:pt x="141" y="254"/>
                      <a:pt x="151" y="248"/>
                      <a:pt x="159" y="239"/>
                    </a:cubicBezTo>
                    <a:cubicBezTo>
                      <a:pt x="168" y="231"/>
                      <a:pt x="174" y="221"/>
                      <a:pt x="179" y="210"/>
                    </a:cubicBezTo>
                    <a:cubicBezTo>
                      <a:pt x="184" y="198"/>
                      <a:pt x="187" y="186"/>
                      <a:pt x="187" y="173"/>
                    </a:cubicBezTo>
                    <a:lnTo>
                      <a:pt x="187" y="120"/>
                    </a:lnTo>
                    <a:cubicBezTo>
                      <a:pt x="187" y="116"/>
                      <a:pt x="186" y="113"/>
                      <a:pt x="183" y="1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E57BCD11-ED72-45A7-96FC-4D98E3190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" y="1890"/>
                <a:ext cx="100" cy="91"/>
              </a:xfrm>
              <a:custGeom>
                <a:avLst/>
                <a:gdLst>
                  <a:gd name="T0" fmla="*/ 36 w 160"/>
                  <a:gd name="T1" fmla="*/ 146 h 146"/>
                  <a:gd name="T2" fmla="*/ 36 w 160"/>
                  <a:gd name="T3" fmla="*/ 146 h 146"/>
                  <a:gd name="T4" fmla="*/ 40 w 160"/>
                  <a:gd name="T5" fmla="*/ 146 h 146"/>
                  <a:gd name="T6" fmla="*/ 40 w 160"/>
                  <a:gd name="T7" fmla="*/ 113 h 146"/>
                  <a:gd name="T8" fmla="*/ 27 w 160"/>
                  <a:gd name="T9" fmla="*/ 79 h 146"/>
                  <a:gd name="T10" fmla="*/ 80 w 160"/>
                  <a:gd name="T11" fmla="*/ 27 h 146"/>
                  <a:gd name="T12" fmla="*/ 132 w 160"/>
                  <a:gd name="T13" fmla="*/ 79 h 146"/>
                  <a:gd name="T14" fmla="*/ 120 w 160"/>
                  <a:gd name="T15" fmla="*/ 113 h 146"/>
                  <a:gd name="T16" fmla="*/ 120 w 160"/>
                  <a:gd name="T17" fmla="*/ 146 h 146"/>
                  <a:gd name="T18" fmla="*/ 124 w 160"/>
                  <a:gd name="T19" fmla="*/ 146 h 146"/>
                  <a:gd name="T20" fmla="*/ 160 w 160"/>
                  <a:gd name="T21" fmla="*/ 79 h 146"/>
                  <a:gd name="T22" fmla="*/ 80 w 160"/>
                  <a:gd name="T23" fmla="*/ 0 h 146"/>
                  <a:gd name="T24" fmla="*/ 0 w 160"/>
                  <a:gd name="T25" fmla="*/ 79 h 146"/>
                  <a:gd name="T26" fmla="*/ 36 w 160"/>
                  <a:gd name="T2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0" h="146">
                    <a:moveTo>
                      <a:pt x="36" y="146"/>
                    </a:moveTo>
                    <a:lnTo>
                      <a:pt x="36" y="146"/>
                    </a:lnTo>
                    <a:cubicBezTo>
                      <a:pt x="37" y="146"/>
                      <a:pt x="39" y="146"/>
                      <a:pt x="40" y="146"/>
                    </a:cubicBezTo>
                    <a:lnTo>
                      <a:pt x="40" y="113"/>
                    </a:lnTo>
                    <a:cubicBezTo>
                      <a:pt x="32" y="104"/>
                      <a:pt x="27" y="92"/>
                      <a:pt x="27" y="79"/>
                    </a:cubicBezTo>
                    <a:cubicBezTo>
                      <a:pt x="27" y="50"/>
                      <a:pt x="51" y="27"/>
                      <a:pt x="80" y="27"/>
                    </a:cubicBezTo>
                    <a:cubicBezTo>
                      <a:pt x="109" y="27"/>
                      <a:pt x="132" y="50"/>
                      <a:pt x="132" y="79"/>
                    </a:cubicBezTo>
                    <a:cubicBezTo>
                      <a:pt x="132" y="92"/>
                      <a:pt x="128" y="104"/>
                      <a:pt x="120" y="113"/>
                    </a:cubicBezTo>
                    <a:lnTo>
                      <a:pt x="120" y="146"/>
                    </a:lnTo>
                    <a:lnTo>
                      <a:pt x="124" y="146"/>
                    </a:lnTo>
                    <a:cubicBezTo>
                      <a:pt x="145" y="132"/>
                      <a:pt x="160" y="107"/>
                      <a:pt x="160" y="79"/>
                    </a:cubicBezTo>
                    <a:cubicBezTo>
                      <a:pt x="160" y="35"/>
                      <a:pt x="124" y="0"/>
                      <a:pt x="80" y="0"/>
                    </a:cubicBezTo>
                    <a:cubicBezTo>
                      <a:pt x="36" y="0"/>
                      <a:pt x="0" y="35"/>
                      <a:pt x="0" y="79"/>
                    </a:cubicBezTo>
                    <a:cubicBezTo>
                      <a:pt x="0" y="108"/>
                      <a:pt x="14" y="132"/>
                      <a:pt x="36" y="14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892782-F0CD-4655-8F32-E114DC0C96DF}"/>
              </a:ext>
            </a:extLst>
          </p:cNvPr>
          <p:cNvGrpSpPr/>
          <p:nvPr/>
        </p:nvGrpSpPr>
        <p:grpSpPr>
          <a:xfrm>
            <a:off x="6416798" y="3659923"/>
            <a:ext cx="457200" cy="457200"/>
            <a:chOff x="6416798" y="3984581"/>
            <a:chExt cx="457200" cy="4572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6031CFC-07B5-4D37-A987-9816081F2C3E}"/>
                </a:ext>
              </a:extLst>
            </p:cNvPr>
            <p:cNvSpPr/>
            <p:nvPr/>
          </p:nvSpPr>
          <p:spPr bwMode="auto">
            <a:xfrm>
              <a:off x="6416798" y="3984581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19050" cap="flat">
              <a:noFill/>
              <a:prstDash val="solid"/>
              <a:miter/>
            </a:ln>
            <a:effectLst>
              <a:outerShdw blurRad="76200" dist="254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8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36BD92F-6FE8-42EC-AAB5-BDEB90886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10891" y="4078675"/>
              <a:ext cx="269014" cy="269012"/>
            </a:xfrm>
            <a:prstGeom prst="rect">
              <a:avLst/>
            </a:prstGeom>
          </p:spPr>
        </p:pic>
      </p:grpSp>
      <p:sp>
        <p:nvSpPr>
          <p:cNvPr id="28" name="CuadroTexto 2">
            <a:extLst>
              <a:ext uri="{FF2B5EF4-FFF2-40B4-BE49-F238E27FC236}">
                <a16:creationId xmlns:a16="http://schemas.microsoft.com/office/drawing/2014/main" id="{40E1F1B5-4664-4E12-AD4D-A3710F49B0E6}"/>
              </a:ext>
            </a:extLst>
          </p:cNvPr>
          <p:cNvSpPr txBox="1"/>
          <p:nvPr/>
        </p:nvSpPr>
        <p:spPr>
          <a:xfrm>
            <a:off x="3784922" y="439545"/>
            <a:ext cx="8012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2800">
                <a:solidFill>
                  <a:srgbClr val="002060"/>
                </a:solidFill>
                <a:latin typeface="Keep Calm Med" pitchFamily="2" charset="77"/>
              </a:defRPr>
            </a:lvl1pPr>
          </a:lstStyle>
          <a:p>
            <a:r>
              <a:rPr lang="es-ES" dirty="0"/>
              <a:t>Pruebas basadas en rendimiento: demuestre sus habilidades con laboratorios prácticos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54709-560D-4EB9-B93B-B2113CBCC1AC}"/>
              </a:ext>
            </a:extLst>
          </p:cNvPr>
          <p:cNvSpPr/>
          <p:nvPr/>
        </p:nvSpPr>
        <p:spPr>
          <a:xfrm>
            <a:off x="7615756" y="6529625"/>
            <a:ext cx="19239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https://bit.ly/FormatoExamenMS</a:t>
            </a:r>
          </a:p>
        </p:txBody>
      </p:sp>
    </p:spTree>
    <p:extLst>
      <p:ext uri="{BB962C8B-B14F-4D97-AF65-F5344CB8AC3E}">
        <p14:creationId xmlns:p14="http://schemas.microsoft.com/office/powerpoint/2010/main" val="1247834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">
            <a:extLst>
              <a:ext uri="{FF2B5EF4-FFF2-40B4-BE49-F238E27FC236}">
                <a16:creationId xmlns:a16="http://schemas.microsoft.com/office/drawing/2014/main" id="{30EF4761-37F5-4A1F-8DC6-1758F7A72327}"/>
              </a:ext>
            </a:extLst>
          </p:cNvPr>
          <p:cNvSpPr txBox="1"/>
          <p:nvPr/>
        </p:nvSpPr>
        <p:spPr>
          <a:xfrm>
            <a:off x="1024827" y="439545"/>
            <a:ext cx="633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>
                <a:solidFill>
                  <a:srgbClr val="002060"/>
                </a:solidFill>
                <a:latin typeface="Keep Calm Med" pitchFamily="2" charset="77"/>
              </a:rPr>
              <a:t>Barreras para certificarse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58F759-6962-4A95-8C14-0DF2CCC7C781}"/>
              </a:ext>
            </a:extLst>
          </p:cNvPr>
          <p:cNvGrpSpPr/>
          <p:nvPr/>
        </p:nvGrpSpPr>
        <p:grpSpPr>
          <a:xfrm>
            <a:off x="1568916" y="1749283"/>
            <a:ext cx="8545331" cy="3675426"/>
            <a:chOff x="1215348" y="1920240"/>
            <a:chExt cx="8545331" cy="36754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C36072-BFCF-4E61-8B42-77741F684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5312" b="15312"/>
            <a:stretch/>
          </p:blipFill>
          <p:spPr>
            <a:xfrm>
              <a:off x="1511808" y="1920240"/>
              <a:ext cx="7952412" cy="27432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8096D4-1B1D-4047-8E30-0749FC4A08AF}"/>
                </a:ext>
              </a:extLst>
            </p:cNvPr>
            <p:cNvSpPr/>
            <p:nvPr/>
          </p:nvSpPr>
          <p:spPr bwMode="auto">
            <a:xfrm>
              <a:off x="4286513" y="4961607"/>
              <a:ext cx="2403001" cy="63405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419" sz="2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COSTO</a:t>
              </a:r>
              <a:endParaRPr lang="en-US" sz="2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B66A56-ADC2-4311-9EF0-100810DD0A76}"/>
                </a:ext>
              </a:extLst>
            </p:cNvPr>
            <p:cNvSpPr/>
            <p:nvPr/>
          </p:nvSpPr>
          <p:spPr bwMode="auto">
            <a:xfrm>
              <a:off x="1215348" y="4936954"/>
              <a:ext cx="2403001" cy="63405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TIEMPO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7C79EC-2013-42F5-BBF0-C8AC34F40461}"/>
                </a:ext>
              </a:extLst>
            </p:cNvPr>
            <p:cNvSpPr/>
            <p:nvPr/>
          </p:nvSpPr>
          <p:spPr bwMode="auto">
            <a:xfrm>
              <a:off x="7357678" y="4960532"/>
              <a:ext cx="2403001" cy="63405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419" sz="24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MOTIVACIÓN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302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">
            <a:extLst>
              <a:ext uri="{FF2B5EF4-FFF2-40B4-BE49-F238E27FC236}">
                <a16:creationId xmlns:a16="http://schemas.microsoft.com/office/drawing/2014/main" id="{54460525-7792-4D45-AC82-4B26FB6D0AA5}"/>
              </a:ext>
            </a:extLst>
          </p:cNvPr>
          <p:cNvSpPr txBox="1"/>
          <p:nvPr/>
        </p:nvSpPr>
        <p:spPr>
          <a:xfrm>
            <a:off x="2780475" y="143264"/>
            <a:ext cx="692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 err="1">
                <a:solidFill>
                  <a:schemeClr val="bg1"/>
                </a:solidFill>
                <a:latin typeface="Keep Calm Med" pitchFamily="2" charset="77"/>
              </a:rPr>
              <a:t>Path</a:t>
            </a:r>
            <a:r>
              <a:rPr lang="es-419" sz="3200" dirty="0">
                <a:solidFill>
                  <a:schemeClr val="bg1"/>
                </a:solidFill>
                <a:latin typeface="Keep Calm Med" pitchFamily="2" charset="77"/>
              </a:rPr>
              <a:t> </a:t>
            </a:r>
            <a:r>
              <a:rPr lang="es-419" sz="3200" dirty="0" err="1">
                <a:solidFill>
                  <a:srgbClr val="002060"/>
                </a:solidFill>
                <a:latin typeface="Keep Calm Med" pitchFamily="2" charset="77"/>
              </a:rPr>
              <a:t>to</a:t>
            </a:r>
            <a:r>
              <a:rPr lang="es-419" sz="3200" dirty="0">
                <a:solidFill>
                  <a:srgbClr val="002060"/>
                </a:solidFill>
                <a:latin typeface="Keep Calm Med" pitchFamily="2" charset="77"/>
              </a:rPr>
              <a:t> </a:t>
            </a:r>
            <a:r>
              <a:rPr lang="es-419" sz="3200" dirty="0" err="1">
                <a:solidFill>
                  <a:srgbClr val="002060"/>
                </a:solidFill>
                <a:latin typeface="Keep Calm Med" pitchFamily="2" charset="77"/>
              </a:rPr>
              <a:t>Success</a:t>
            </a:r>
            <a:r>
              <a:rPr lang="es-419" sz="3200" dirty="0">
                <a:solidFill>
                  <a:srgbClr val="002060"/>
                </a:solidFill>
                <a:latin typeface="Keep Calm Med" pitchFamily="2" charset="7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4D49B-CE46-4A43-ACE4-73FD5F7554AD}"/>
              </a:ext>
            </a:extLst>
          </p:cNvPr>
          <p:cNvSpPr txBox="1"/>
          <p:nvPr/>
        </p:nvSpPr>
        <p:spPr>
          <a:xfrm>
            <a:off x="121920" y="2267712"/>
            <a:ext cx="11740896" cy="4130393"/>
          </a:xfrm>
          <a:prstGeom prst="rect">
            <a:avLst/>
          </a:prstGeom>
          <a:noFill/>
          <a:ln w="19050" cap="flat">
            <a:noFill/>
            <a:prstDash val="solid"/>
            <a:miter/>
          </a:ln>
          <a:effectLst>
            <a:outerShdw blurRad="368300" dist="63500" dir="2700000" algn="tl" rotWithShape="0">
              <a:prstClr val="black">
                <a:alpha val="33000"/>
              </a:prstClr>
            </a:outerShdw>
          </a:effectLst>
        </p:spPr>
        <p:txBody>
          <a:bodyPr vert="horz" wrap="square" lIns="1463040" tIns="274320" rIns="274320" bIns="2743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defRPr>
            </a:lvl1pPr>
          </a:lstStyle>
          <a:p>
            <a:pPr lvl="0"/>
            <a:r>
              <a:rPr lang="es-419" sz="2000" b="1" u="sng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+mj-lt"/>
              </a:rPr>
              <a:t>Página del examen</a:t>
            </a: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+mj-lt"/>
              </a:rPr>
              <a:t> </a:t>
            </a:r>
            <a:br>
              <a:rPr lang="es-419" sz="20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  <a:latin typeface="Segoe UI Semibold"/>
              </a:rPr>
            </a:br>
            <a:r>
              <a:rPr lang="es-ES" sz="180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</a:gradFill>
              </a:rPr>
              <a:t>Descubra los detalles del examen: habilidades evaluadas, opciones de capacitación y programe su examen. </a:t>
            </a:r>
          </a:p>
          <a:p>
            <a:pPr lvl="0"/>
            <a:r>
              <a:rPr lang="en-US" sz="1400" dirty="0">
                <a:hlinkClick r:id="rId3"/>
              </a:rPr>
              <a:t>https://docs.microsoft.com/en-us/learn/certifications</a:t>
            </a:r>
            <a:endParaRPr lang="en-US" sz="1400" dirty="0"/>
          </a:p>
          <a:p>
            <a:pPr lvl="0"/>
            <a:r>
              <a:rPr lang="en-US" sz="1400" dirty="0">
                <a:hlinkClick r:id="rId4"/>
              </a:rPr>
              <a:t>https://docs.microsoft.com/es-es/learn/certifications/exams/ms-700</a:t>
            </a:r>
            <a:r>
              <a:rPr lang="en-US" sz="1400" dirty="0"/>
              <a:t> </a:t>
            </a:r>
          </a:p>
          <a:p>
            <a:pPr lvl="0"/>
            <a:r>
              <a:rPr lang="es-419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hlinkClick r:id="rId5"/>
              </a:rPr>
              <a:t>https://github.com/JuanZQ/exam-assessments</a:t>
            </a:r>
            <a:r>
              <a:rPr lang="es-419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 </a:t>
            </a:r>
          </a:p>
          <a:p>
            <a:endParaRPr lang="es-419" sz="1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r>
              <a:rPr lang="es-419" sz="2000" b="1" u="sng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+mj-lt"/>
              </a:rPr>
              <a:t>Microsoft </a:t>
            </a:r>
            <a:r>
              <a:rPr lang="es-419" sz="2000" b="1" u="sng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+mj-lt"/>
              </a:rPr>
              <a:t>Learn</a:t>
            </a:r>
            <a:b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+mj-lt"/>
              </a:rPr>
            </a:br>
            <a:r>
              <a:rPr lang="es-E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Desarrolle habilidades laborales prácticas con cursos de fácil acceso, gratuitos y a su propio ritmo.</a:t>
            </a:r>
          </a:p>
          <a:p>
            <a:endParaRPr lang="es-ES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r>
              <a:rPr lang="es-E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Videos de YouTube, Eventos Microsoft/Comunidades, docs.Microsoft.com,</a:t>
            </a:r>
          </a:p>
          <a:p>
            <a:r>
              <a:rPr lang="es-E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Cursos en Línea (LinkedIn, Udemy, </a:t>
            </a:r>
            <a:r>
              <a:rPr lang="es-E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edX</a:t>
            </a:r>
            <a:r>
              <a:rPr lang="es-E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, </a:t>
            </a:r>
            <a:r>
              <a:rPr lang="es-ES" sz="18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etc</a:t>
            </a:r>
            <a:r>
              <a:rPr lang="es-ES" sz="1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), Foros/Blogs, Enseña lo que sabes.</a:t>
            </a:r>
            <a:endParaRPr lang="es-419" sz="1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endParaRPr lang="es-419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  <a:latin typeface="+mj-lt"/>
            </a:endParaRPr>
          </a:p>
          <a:p>
            <a:endParaRPr lang="es-419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A1D760-B894-4C93-9A17-B935227FD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485" y="757047"/>
            <a:ext cx="6469450" cy="165668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F3761D1-A7EB-4F7E-B24D-D59F276C0500}"/>
              </a:ext>
            </a:extLst>
          </p:cNvPr>
          <p:cNvSpPr/>
          <p:nvPr/>
        </p:nvSpPr>
        <p:spPr>
          <a:xfrm>
            <a:off x="7625259" y="6549628"/>
            <a:ext cx="36510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https://microsoft.com/certifications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9C6C75C-385D-4CEB-A4C0-B6718C53E7FC}"/>
              </a:ext>
            </a:extLst>
          </p:cNvPr>
          <p:cNvSpPr/>
          <p:nvPr/>
        </p:nvSpPr>
        <p:spPr>
          <a:xfrm>
            <a:off x="121920" y="5682927"/>
            <a:ext cx="735102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+mj-lt"/>
              </a:rPr>
              <a:t>Entrenamiento en el aula</a:t>
            </a:r>
            <a:b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</a:br>
            <a:r>
              <a:rPr lang="es-E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Asistir a una capacitación en profundidad impartida por capacitadores certificados de Microsoft.</a:t>
            </a:r>
            <a:endParaRPr lang="es-419" sz="1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endParaRPr lang="es-419" sz="8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  <a:latin typeface="+mj-lt"/>
            </a:endParaRPr>
          </a:p>
          <a:p>
            <a:r>
              <a:rPr lang="es-419" sz="16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+mj-lt"/>
              </a:rPr>
              <a:t>Tests</a:t>
            </a:r>
            <a:r>
              <a:rPr lang="es-419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+mj-lt"/>
              </a:rPr>
              <a:t> de Practica</a:t>
            </a:r>
            <a:b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</a:br>
            <a:r>
              <a:rPr lang="es-E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Practique el examen de certificación en modo de estudio o modo de prueba cronometrada.</a:t>
            </a:r>
            <a:endParaRPr lang="es-419" sz="1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841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-0.05091 -0.0006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2">
            <a:extLst>
              <a:ext uri="{FF2B5EF4-FFF2-40B4-BE49-F238E27FC236}">
                <a16:creationId xmlns:a16="http://schemas.microsoft.com/office/drawing/2014/main" id="{2DCF6009-C925-4F11-8238-A6083AC00A65}"/>
              </a:ext>
            </a:extLst>
          </p:cNvPr>
          <p:cNvSpPr txBox="1"/>
          <p:nvPr/>
        </p:nvSpPr>
        <p:spPr>
          <a:xfrm>
            <a:off x="1024827" y="439545"/>
            <a:ext cx="748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>
                <a:solidFill>
                  <a:srgbClr val="002060"/>
                </a:solidFill>
                <a:latin typeface="Keep Calm Med" pitchFamily="2" charset="77"/>
              </a:rPr>
              <a:t>Certificarse cuesta mucho dinero?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1FBC96-A389-4E24-B087-E4E6DBEA37EF}"/>
              </a:ext>
            </a:extLst>
          </p:cNvPr>
          <p:cNvSpPr/>
          <p:nvPr/>
        </p:nvSpPr>
        <p:spPr>
          <a:xfrm>
            <a:off x="658368" y="1495211"/>
            <a:ext cx="106070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Amplia disponibilidad de opciones para aprender (Gratis/Pago).</a:t>
            </a:r>
          </a:p>
          <a:p>
            <a:pPr lvl="0"/>
            <a:endParaRPr lang="es-419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Costo por Examen ($165 USD en EEUU, $80 USD en Colombia/México)</a:t>
            </a:r>
          </a:p>
          <a:p>
            <a:pPr lvl="0"/>
            <a:r>
              <a:rPr lang="es-419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	* $99 en todas las regiones para Fundamentals</a:t>
            </a:r>
          </a:p>
          <a:p>
            <a:pPr marL="342900" lvl="0" indent="-342900">
              <a:buFontTx/>
              <a:buChar char="-"/>
            </a:pPr>
            <a:endParaRPr lang="es-419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Disponibilidad de descuentos: Estudiantes y Beta </a:t>
            </a:r>
            <a:r>
              <a:rPr lang="es-419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Exam</a:t>
            </a:r>
            <a:endParaRPr lang="es-419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lvl="0"/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	* </a:t>
            </a:r>
            <a:r>
              <a:rPr lang="es-419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Estudiantes obtienen aproximadamente un 40% de descuento en los exámenes.</a:t>
            </a:r>
          </a:p>
          <a:p>
            <a:pPr marL="914400" lvl="0" indent="-914400"/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	* </a:t>
            </a:r>
            <a:r>
              <a:rPr lang="es-419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Los exámenes Beta tienen un 80% de descuento (código requerido) y te dan un 25% de descuento para tu próximo examen. Aproximadamente 400 puestos disponibles.</a:t>
            </a:r>
          </a:p>
          <a:p>
            <a:pPr marL="914400" lvl="0" indent="-914400"/>
            <a:endParaRPr lang="es-419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Revisa si hay promociones como </a:t>
            </a:r>
            <a:r>
              <a:rPr lang="es-419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Exam</a:t>
            </a: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 Replay (aka. “</a:t>
            </a:r>
            <a:r>
              <a:rPr lang="es-419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Second</a:t>
            </a: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 </a:t>
            </a:r>
            <a:r>
              <a:rPr lang="es-419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Shot</a:t>
            </a: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”).</a:t>
            </a:r>
          </a:p>
          <a:p>
            <a:pPr lvl="2"/>
            <a:r>
              <a:rPr lang="es-419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* </a:t>
            </a:r>
            <a:r>
              <a:rPr lang="es-419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hlinkClick r:id="rId3"/>
              </a:rPr>
              <a:t>https://www.microsoft.com/en-us/learning/offers.aspx#specialoffers-examreplay</a:t>
            </a:r>
            <a:r>
              <a:rPr lang="es-419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es-419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Vouchers</a:t>
            </a: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 en eventos Microsoft.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es-419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Se presenta normalmente en centros de exámenes, pero también se puede tomar en casa.</a:t>
            </a:r>
          </a:p>
          <a:p>
            <a:pPr lvl="0"/>
            <a:endParaRPr lang="es-419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lvl="0"/>
            <a:endParaRPr lang="es-419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386BC4-D17D-460D-9154-F68918A7DDD4}"/>
              </a:ext>
            </a:extLst>
          </p:cNvPr>
          <p:cNvSpPr/>
          <p:nvPr/>
        </p:nvSpPr>
        <p:spPr>
          <a:xfrm>
            <a:off x="7620000" y="6552152"/>
            <a:ext cx="457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https://technet.vn/2020/04/01/how-to-register-and-take-microsoft-exam-at-home/</a:t>
            </a:r>
          </a:p>
        </p:txBody>
      </p:sp>
    </p:spTree>
    <p:extLst>
      <p:ext uri="{BB962C8B-B14F-4D97-AF65-F5344CB8AC3E}">
        <p14:creationId xmlns:p14="http://schemas.microsoft.com/office/powerpoint/2010/main" val="71541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965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FB934B-E35C-4EAD-BF55-C42FF9EE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292" y="136184"/>
            <a:ext cx="3543300" cy="2505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583959-7EED-4830-A701-CEED3DCC3CB1}"/>
              </a:ext>
            </a:extLst>
          </p:cNvPr>
          <p:cNvSpPr/>
          <p:nvPr/>
        </p:nvSpPr>
        <p:spPr>
          <a:xfrm>
            <a:off x="1316736" y="2641259"/>
            <a:ext cx="1059484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Entienda como trabajan los productos juntos.</a:t>
            </a:r>
          </a:p>
          <a:p>
            <a:pPr lvl="0"/>
            <a:endParaRPr lang="es-419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Preguntas basadas en escenarios son una gran parte del examen.</a:t>
            </a:r>
          </a:p>
          <a:p>
            <a:pPr marL="342900" lvl="0" indent="-342900">
              <a:buFontTx/>
              <a:buChar char="-"/>
            </a:pPr>
            <a:endParaRPr lang="es-419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Conozca como hacer “todas las cosas” en la Interfaz Web y PowerShell.</a:t>
            </a:r>
          </a:p>
          <a:p>
            <a:pPr marL="914400" lvl="0" indent="-914400"/>
            <a:endParaRPr lang="es-419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Trabaje con los productos.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es-419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No use </a:t>
            </a:r>
            <a:r>
              <a:rPr lang="es-419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testking</a:t>
            </a: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, no memorice preguntas ni respuestas.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es-419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s-419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Durante el examen, si no está seguro de la respuesta, intente descartar las respuestas erróneas.</a:t>
            </a:r>
          </a:p>
          <a:p>
            <a:pPr lvl="0"/>
            <a:endParaRPr lang="es-419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  <a:p>
            <a:pPr lvl="0"/>
            <a:endParaRPr lang="es-419" sz="16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</a:endParaRPr>
          </a:p>
        </p:txBody>
      </p:sp>
      <p:sp>
        <p:nvSpPr>
          <p:cNvPr id="8" name="CuadroTexto 2">
            <a:extLst>
              <a:ext uri="{FF2B5EF4-FFF2-40B4-BE49-F238E27FC236}">
                <a16:creationId xmlns:a16="http://schemas.microsoft.com/office/drawing/2014/main" id="{48842DB8-A1E7-416F-B9A9-B6AB341A64F8}"/>
              </a:ext>
            </a:extLst>
          </p:cNvPr>
          <p:cNvSpPr txBox="1"/>
          <p:nvPr/>
        </p:nvSpPr>
        <p:spPr>
          <a:xfrm>
            <a:off x="4085019" y="439545"/>
            <a:ext cx="3254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>
                <a:solidFill>
                  <a:srgbClr val="002060"/>
                </a:solidFill>
                <a:latin typeface="Keep Calm Med" pitchFamily="2" charset="77"/>
              </a:rPr>
              <a:t>Consejos</a:t>
            </a:r>
          </a:p>
        </p:txBody>
      </p:sp>
    </p:spTree>
    <p:extLst>
      <p:ext uri="{BB962C8B-B14F-4D97-AF65-F5344CB8AC3E}">
        <p14:creationId xmlns:p14="http://schemas.microsoft.com/office/powerpoint/2010/main" val="3166260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1">
            <a:extLst>
              <a:ext uri="{FF2B5EF4-FFF2-40B4-BE49-F238E27FC236}">
                <a16:creationId xmlns:a16="http://schemas.microsoft.com/office/drawing/2014/main" id="{A9A19220-F0BD-4F5C-8037-173A6EBBB772}"/>
              </a:ext>
            </a:extLst>
          </p:cNvPr>
          <p:cNvSpPr txBox="1">
            <a:spLocks/>
          </p:cNvSpPr>
          <p:nvPr/>
        </p:nvSpPr>
        <p:spPr>
          <a:xfrm>
            <a:off x="1024827" y="457200"/>
            <a:ext cx="584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2800">
                <a:solidFill>
                  <a:srgbClr val="002060"/>
                </a:solidFill>
                <a:latin typeface="Keep Calm Med" pitchFamily="2" charset="77"/>
              </a:defRPr>
            </a:lvl1pPr>
          </a:lstStyle>
          <a:p>
            <a:r>
              <a:rPr lang="es-419" sz="3200" dirty="0"/>
              <a:t>Certificarte beneficia tu carrera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F43854-CD2E-4D87-A6FE-2DB49AFD4887}"/>
              </a:ext>
            </a:extLst>
          </p:cNvPr>
          <p:cNvSpPr/>
          <p:nvPr/>
        </p:nvSpPr>
        <p:spPr>
          <a:xfrm>
            <a:off x="635527" y="6326855"/>
            <a:ext cx="5514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kumimoji="0" lang="es-419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2019 Global </a:t>
            </a:r>
            <a:r>
              <a:rPr kumimoji="0" lang="es-419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Knowledge</a:t>
            </a:r>
            <a:r>
              <a:rPr kumimoji="0" lang="es-419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 IT Skills and </a:t>
            </a:r>
            <a:r>
              <a:rPr kumimoji="0" lang="es-419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Salary</a:t>
            </a:r>
            <a:r>
              <a:rPr kumimoji="0" lang="es-419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 </a:t>
            </a:r>
            <a:r>
              <a:rPr kumimoji="0" lang="es-419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Report</a:t>
            </a:r>
            <a:endParaRPr kumimoji="0" lang="es-419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s-419" sz="1050" baseline="30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r>
              <a:rPr lang="es-419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Pearson VUE 2018 </a:t>
            </a:r>
            <a:r>
              <a:rPr lang="es-419" sz="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Value</a:t>
            </a:r>
            <a:r>
              <a:rPr lang="es-419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r>
              <a:rPr lang="es-419" sz="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of</a:t>
            </a:r>
            <a:r>
              <a:rPr lang="es-419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r>
              <a:rPr lang="es-419" sz="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Certification</a:t>
            </a:r>
            <a:r>
              <a:rPr lang="es-419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 </a:t>
            </a:r>
            <a:r>
              <a:rPr lang="es-419" sz="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Survey</a:t>
            </a:r>
            <a:r>
              <a:rPr lang="es-419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© 2019 Pearson </a:t>
            </a:r>
            <a:r>
              <a:rPr lang="es-419" sz="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Education</a:t>
            </a:r>
            <a:r>
              <a:rPr lang="es-419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Inc. </a:t>
            </a:r>
            <a:r>
              <a:rPr lang="es-419" sz="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s-419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419" sz="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its</a:t>
            </a:r>
            <a:r>
              <a:rPr lang="es-419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419" sz="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affiliate</a:t>
            </a:r>
            <a:r>
              <a:rPr lang="es-419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(s). </a:t>
            </a:r>
            <a:r>
              <a:rPr lang="es-419" sz="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es-419" sz="8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419" sz="8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</a:t>
            </a:r>
            <a:r>
              <a:rPr lang="es-419" sz="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hts</a:t>
            </a:r>
            <a:r>
              <a:rPr lang="es-419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419" sz="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reserved</a:t>
            </a:r>
            <a:r>
              <a:rPr lang="es-419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s-419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2F9A0-8564-474B-9A40-2F759772A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527" y="1445612"/>
            <a:ext cx="10920946" cy="1380245"/>
          </a:xfrm>
          <a:prstGeom prst="rect">
            <a:avLst/>
          </a:prstGeom>
          <a:noFill/>
          <a:ln w="28575">
            <a:solidFill>
              <a:srgbClr val="0078D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44760-42FB-44FF-AD92-156E95C1A6CC}"/>
              </a:ext>
            </a:extLst>
          </p:cNvPr>
          <p:cNvSpPr txBox="1"/>
          <p:nvPr/>
        </p:nvSpPr>
        <p:spPr>
          <a:xfrm>
            <a:off x="4600222" y="1285872"/>
            <a:ext cx="2991557" cy="3269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Profesionales</a:t>
            </a:r>
            <a:r>
              <a:rPr kumimoji="0" lang="es-419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Certificados</a:t>
            </a:r>
            <a:endParaRPr kumimoji="0" lang="es-419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7DE315-A4AA-4929-AFE8-70BC2A4B7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39850" y="2040847"/>
            <a:ext cx="1554480" cy="1554480"/>
            <a:chOff x="7980594" y="3246658"/>
            <a:chExt cx="2011680" cy="20116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A259C5-5178-40A5-8321-C0478D2D7F37}"/>
                </a:ext>
              </a:extLst>
            </p:cNvPr>
            <p:cNvSpPr/>
            <p:nvPr/>
          </p:nvSpPr>
          <p:spPr>
            <a:xfrm>
              <a:off x="7980594" y="3246658"/>
              <a:ext cx="2011680" cy="201168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>
              <a:outerShdw blurRad="190500" sx="102000" sy="102000" algn="ctr" rotWithShape="0">
                <a:prstClr val="black">
                  <a:alpha val="16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" name="star_2" title="Icon of a person inside a star shape">
              <a:extLst>
                <a:ext uri="{FF2B5EF4-FFF2-40B4-BE49-F238E27FC236}">
                  <a16:creationId xmlns:a16="http://schemas.microsoft.com/office/drawing/2014/main" id="{5D88880D-8CEF-4096-942E-1727F6E6B16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29234" y="3820123"/>
              <a:ext cx="914400" cy="864751"/>
            </a:xfrm>
            <a:custGeom>
              <a:avLst/>
              <a:gdLst>
                <a:gd name="T0" fmla="*/ 104 w 304"/>
                <a:gd name="T1" fmla="*/ 95 h 288"/>
                <a:gd name="T2" fmla="*/ 154 w 304"/>
                <a:gd name="T3" fmla="*/ 0 h 288"/>
                <a:gd name="T4" fmla="*/ 203 w 304"/>
                <a:gd name="T5" fmla="*/ 95 h 288"/>
                <a:gd name="T6" fmla="*/ 304 w 304"/>
                <a:gd name="T7" fmla="*/ 110 h 288"/>
                <a:gd name="T8" fmla="*/ 232 w 304"/>
                <a:gd name="T9" fmla="*/ 185 h 288"/>
                <a:gd name="T10" fmla="*/ 248 w 304"/>
                <a:gd name="T11" fmla="*/ 287 h 288"/>
                <a:gd name="T12" fmla="*/ 154 w 304"/>
                <a:gd name="T13" fmla="*/ 244 h 288"/>
                <a:gd name="T14" fmla="*/ 59 w 304"/>
                <a:gd name="T15" fmla="*/ 288 h 288"/>
                <a:gd name="T16" fmla="*/ 74 w 304"/>
                <a:gd name="T17" fmla="*/ 186 h 288"/>
                <a:gd name="T18" fmla="*/ 0 w 304"/>
                <a:gd name="T19" fmla="*/ 109 h 288"/>
                <a:gd name="T20" fmla="*/ 104 w 304"/>
                <a:gd name="T21" fmla="*/ 95 h 288"/>
                <a:gd name="T22" fmla="*/ 152 w 304"/>
                <a:gd name="T23" fmla="*/ 177 h 288"/>
                <a:gd name="T24" fmla="*/ 186 w 304"/>
                <a:gd name="T25" fmla="*/ 144 h 288"/>
                <a:gd name="T26" fmla="*/ 152 w 304"/>
                <a:gd name="T27" fmla="*/ 110 h 288"/>
                <a:gd name="T28" fmla="*/ 119 w 304"/>
                <a:gd name="T29" fmla="*/ 144 h 288"/>
                <a:gd name="T30" fmla="*/ 152 w 304"/>
                <a:gd name="T31" fmla="*/ 177 h 288"/>
                <a:gd name="T32" fmla="*/ 205 w 304"/>
                <a:gd name="T33" fmla="*/ 230 h 288"/>
                <a:gd name="T34" fmla="*/ 153 w 304"/>
                <a:gd name="T35" fmla="*/ 178 h 288"/>
                <a:gd name="T36" fmla="*/ 101 w 304"/>
                <a:gd name="T37" fmla="*/ 23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" h="288">
                  <a:moveTo>
                    <a:pt x="104" y="95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203" y="95"/>
                    <a:pt x="203" y="95"/>
                    <a:pt x="203" y="95"/>
                  </a:cubicBezTo>
                  <a:cubicBezTo>
                    <a:pt x="304" y="110"/>
                    <a:pt x="304" y="110"/>
                    <a:pt x="304" y="110"/>
                  </a:cubicBezTo>
                  <a:cubicBezTo>
                    <a:pt x="232" y="185"/>
                    <a:pt x="232" y="185"/>
                    <a:pt x="232" y="185"/>
                  </a:cubicBezTo>
                  <a:cubicBezTo>
                    <a:pt x="248" y="287"/>
                    <a:pt x="248" y="287"/>
                    <a:pt x="248" y="287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0" y="109"/>
                    <a:pt x="0" y="109"/>
                    <a:pt x="0" y="109"/>
                  </a:cubicBezTo>
                  <a:lnTo>
                    <a:pt x="104" y="95"/>
                  </a:lnTo>
                  <a:close/>
                  <a:moveTo>
                    <a:pt x="152" y="177"/>
                  </a:moveTo>
                  <a:cubicBezTo>
                    <a:pt x="171" y="177"/>
                    <a:pt x="186" y="162"/>
                    <a:pt x="186" y="144"/>
                  </a:cubicBezTo>
                  <a:cubicBezTo>
                    <a:pt x="186" y="125"/>
                    <a:pt x="171" y="110"/>
                    <a:pt x="152" y="110"/>
                  </a:cubicBezTo>
                  <a:cubicBezTo>
                    <a:pt x="134" y="110"/>
                    <a:pt x="119" y="125"/>
                    <a:pt x="119" y="144"/>
                  </a:cubicBezTo>
                  <a:cubicBezTo>
                    <a:pt x="119" y="162"/>
                    <a:pt x="134" y="177"/>
                    <a:pt x="152" y="177"/>
                  </a:cubicBezTo>
                  <a:close/>
                  <a:moveTo>
                    <a:pt x="205" y="230"/>
                  </a:moveTo>
                  <a:cubicBezTo>
                    <a:pt x="205" y="201"/>
                    <a:pt x="182" y="178"/>
                    <a:pt x="153" y="178"/>
                  </a:cubicBezTo>
                  <a:cubicBezTo>
                    <a:pt x="125" y="178"/>
                    <a:pt x="101" y="201"/>
                    <a:pt x="101" y="230"/>
                  </a:cubicBezTo>
                </a:path>
              </a:pathLst>
            </a:custGeom>
            <a:noFill/>
            <a:ln w="28575" cap="sq">
              <a:solidFill>
                <a:srgbClr val="41404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1F1207-CF55-4C2D-B899-35BFCB63E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18760" y="2040847"/>
            <a:ext cx="1554480" cy="1554480"/>
            <a:chOff x="1453489" y="2358417"/>
            <a:chExt cx="2219250" cy="221924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81822C-E492-46F4-972E-74D0B0A68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53489" y="2358417"/>
              <a:ext cx="2219250" cy="221924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17500" sx="97000" sy="97000" algn="ctr" rotWithShape="0">
                <a:prstClr val="black">
                  <a:alpha val="2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1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595A6B-7C86-46B1-BDEF-673313AF1D94}"/>
                </a:ext>
              </a:extLst>
            </p:cNvPr>
            <p:cNvGrpSpPr/>
            <p:nvPr/>
          </p:nvGrpSpPr>
          <p:grpSpPr>
            <a:xfrm>
              <a:off x="2124320" y="2878727"/>
              <a:ext cx="808499" cy="1104806"/>
              <a:chOff x="2029070" y="2973977"/>
              <a:chExt cx="808499" cy="1104806"/>
            </a:xfrm>
          </p:grpSpPr>
          <p:sp>
            <p:nvSpPr>
              <p:cNvPr id="16" name="Trackers_EADF" title="Icon of a clipboard with a checklist on it">
                <a:extLst>
                  <a:ext uri="{FF2B5EF4-FFF2-40B4-BE49-F238E27FC236}">
                    <a16:creationId xmlns:a16="http://schemas.microsoft.com/office/drawing/2014/main" id="{EE99684A-1948-4D4F-B097-A4EC4F13886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29070" y="2973977"/>
                <a:ext cx="808499" cy="1102425"/>
              </a:xfrm>
              <a:custGeom>
                <a:avLst/>
                <a:gdLst>
                  <a:gd name="T0" fmla="*/ 1000 w 2750"/>
                  <a:gd name="T1" fmla="*/ 375 h 3750"/>
                  <a:gd name="T2" fmla="*/ 1375 w 2750"/>
                  <a:gd name="T3" fmla="*/ 0 h 3750"/>
                  <a:gd name="T4" fmla="*/ 1750 w 2750"/>
                  <a:gd name="T5" fmla="*/ 375 h 3750"/>
                  <a:gd name="T6" fmla="*/ 1750 w 2750"/>
                  <a:gd name="T7" fmla="*/ 500 h 3750"/>
                  <a:gd name="T8" fmla="*/ 2250 w 2750"/>
                  <a:gd name="T9" fmla="*/ 500 h 3750"/>
                  <a:gd name="T10" fmla="*/ 2250 w 2750"/>
                  <a:gd name="T11" fmla="*/ 1000 h 3750"/>
                  <a:gd name="T12" fmla="*/ 500 w 2750"/>
                  <a:gd name="T13" fmla="*/ 1000 h 3750"/>
                  <a:gd name="T14" fmla="*/ 500 w 2750"/>
                  <a:gd name="T15" fmla="*/ 500 h 3750"/>
                  <a:gd name="T16" fmla="*/ 1000 w 2750"/>
                  <a:gd name="T17" fmla="*/ 500 h 3750"/>
                  <a:gd name="T18" fmla="*/ 1000 w 2750"/>
                  <a:gd name="T19" fmla="*/ 375 h 3750"/>
                  <a:gd name="T20" fmla="*/ 500 w 2750"/>
                  <a:gd name="T21" fmla="*/ 500 h 3750"/>
                  <a:gd name="T22" fmla="*/ 0 w 2750"/>
                  <a:gd name="T23" fmla="*/ 500 h 3750"/>
                  <a:gd name="T24" fmla="*/ 0 w 2750"/>
                  <a:gd name="T25" fmla="*/ 3750 h 3750"/>
                  <a:gd name="T26" fmla="*/ 2750 w 2750"/>
                  <a:gd name="T27" fmla="*/ 3750 h 3750"/>
                  <a:gd name="T28" fmla="*/ 2750 w 2750"/>
                  <a:gd name="T29" fmla="*/ 500 h 3750"/>
                  <a:gd name="T30" fmla="*/ 2250 w 2750"/>
                  <a:gd name="T31" fmla="*/ 500 h 3750"/>
                  <a:gd name="T32" fmla="*/ 2375 w 2750"/>
                  <a:gd name="T33" fmla="*/ 1750 h 3750"/>
                  <a:gd name="T34" fmla="*/ 1375 w 2750"/>
                  <a:gd name="T35" fmla="*/ 1750 h 3750"/>
                  <a:gd name="T36" fmla="*/ 2375 w 2750"/>
                  <a:gd name="T37" fmla="*/ 2500 h 3750"/>
                  <a:gd name="T38" fmla="*/ 1375 w 2750"/>
                  <a:gd name="T39" fmla="*/ 2500 h 3750"/>
                  <a:gd name="T40" fmla="*/ 2375 w 2750"/>
                  <a:gd name="T41" fmla="*/ 3250 h 3750"/>
                  <a:gd name="T42" fmla="*/ 1375 w 2750"/>
                  <a:gd name="T43" fmla="*/ 3250 h 3750"/>
                  <a:gd name="T44" fmla="*/ 500 w 2750"/>
                  <a:gd name="T45" fmla="*/ 1500 h 3750"/>
                  <a:gd name="T46" fmla="*/ 750 w 2750"/>
                  <a:gd name="T47" fmla="*/ 1750 h 3750"/>
                  <a:gd name="T48" fmla="*/ 1125 w 2750"/>
                  <a:gd name="T49" fmla="*/ 1375 h 3750"/>
                  <a:gd name="T50" fmla="*/ 500 w 2750"/>
                  <a:gd name="T51" fmla="*/ 2250 h 3750"/>
                  <a:gd name="T52" fmla="*/ 750 w 2750"/>
                  <a:gd name="T53" fmla="*/ 2500 h 3750"/>
                  <a:gd name="T54" fmla="*/ 1125 w 2750"/>
                  <a:gd name="T55" fmla="*/ 2125 h 3750"/>
                  <a:gd name="T56" fmla="*/ 500 w 2750"/>
                  <a:gd name="T57" fmla="*/ 3000 h 3750"/>
                  <a:gd name="T58" fmla="*/ 750 w 2750"/>
                  <a:gd name="T59" fmla="*/ 3250 h 3750"/>
                  <a:gd name="T60" fmla="*/ 1125 w 2750"/>
                  <a:gd name="T61" fmla="*/ 2875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0" h="3750">
                    <a:moveTo>
                      <a:pt x="1000" y="375"/>
                    </a:moveTo>
                    <a:cubicBezTo>
                      <a:pt x="1000" y="168"/>
                      <a:pt x="1168" y="0"/>
                      <a:pt x="1375" y="0"/>
                    </a:cubicBezTo>
                    <a:cubicBezTo>
                      <a:pt x="1582" y="0"/>
                      <a:pt x="1750" y="168"/>
                      <a:pt x="1750" y="375"/>
                    </a:cubicBezTo>
                    <a:cubicBezTo>
                      <a:pt x="1750" y="500"/>
                      <a:pt x="1750" y="500"/>
                      <a:pt x="1750" y="500"/>
                    </a:cubicBezTo>
                    <a:cubicBezTo>
                      <a:pt x="2250" y="500"/>
                      <a:pt x="2250" y="500"/>
                      <a:pt x="2250" y="500"/>
                    </a:cubicBezTo>
                    <a:cubicBezTo>
                      <a:pt x="2250" y="1000"/>
                      <a:pt x="2250" y="1000"/>
                      <a:pt x="2250" y="1000"/>
                    </a:cubicBezTo>
                    <a:cubicBezTo>
                      <a:pt x="500" y="1000"/>
                      <a:pt x="500" y="1000"/>
                      <a:pt x="500" y="1000"/>
                    </a:cubicBezTo>
                    <a:cubicBezTo>
                      <a:pt x="500" y="500"/>
                      <a:pt x="500" y="500"/>
                      <a:pt x="500" y="500"/>
                    </a:cubicBezTo>
                    <a:cubicBezTo>
                      <a:pt x="1000" y="500"/>
                      <a:pt x="1000" y="500"/>
                      <a:pt x="1000" y="500"/>
                    </a:cubicBezTo>
                    <a:lnTo>
                      <a:pt x="1000" y="375"/>
                    </a:lnTo>
                    <a:close/>
                    <a:moveTo>
                      <a:pt x="500" y="500"/>
                    </a:moveTo>
                    <a:cubicBezTo>
                      <a:pt x="0" y="500"/>
                      <a:pt x="0" y="500"/>
                      <a:pt x="0" y="500"/>
                    </a:cubicBezTo>
                    <a:cubicBezTo>
                      <a:pt x="0" y="3750"/>
                      <a:pt x="0" y="3750"/>
                      <a:pt x="0" y="3750"/>
                    </a:cubicBezTo>
                    <a:cubicBezTo>
                      <a:pt x="2750" y="3750"/>
                      <a:pt x="2750" y="3750"/>
                      <a:pt x="2750" y="3750"/>
                    </a:cubicBezTo>
                    <a:cubicBezTo>
                      <a:pt x="2750" y="500"/>
                      <a:pt x="2750" y="500"/>
                      <a:pt x="2750" y="500"/>
                    </a:cubicBezTo>
                    <a:cubicBezTo>
                      <a:pt x="2250" y="500"/>
                      <a:pt x="2250" y="500"/>
                      <a:pt x="2250" y="500"/>
                    </a:cubicBezTo>
                    <a:moveTo>
                      <a:pt x="2375" y="1750"/>
                    </a:moveTo>
                    <a:cubicBezTo>
                      <a:pt x="1375" y="1750"/>
                      <a:pt x="1375" y="1750"/>
                      <a:pt x="1375" y="1750"/>
                    </a:cubicBezTo>
                    <a:moveTo>
                      <a:pt x="2375" y="2500"/>
                    </a:moveTo>
                    <a:cubicBezTo>
                      <a:pt x="1375" y="2500"/>
                      <a:pt x="1375" y="2500"/>
                      <a:pt x="1375" y="2500"/>
                    </a:cubicBezTo>
                    <a:moveTo>
                      <a:pt x="23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  <a:moveTo>
                      <a:pt x="500" y="1500"/>
                    </a:moveTo>
                    <a:cubicBezTo>
                      <a:pt x="750" y="1750"/>
                      <a:pt x="750" y="1750"/>
                      <a:pt x="750" y="1750"/>
                    </a:cubicBezTo>
                    <a:cubicBezTo>
                      <a:pt x="1125" y="1375"/>
                      <a:pt x="1125" y="1375"/>
                      <a:pt x="1125" y="1375"/>
                    </a:cubicBezTo>
                    <a:moveTo>
                      <a:pt x="500" y="2250"/>
                    </a:moveTo>
                    <a:cubicBezTo>
                      <a:pt x="750" y="2500"/>
                      <a:pt x="750" y="2500"/>
                      <a:pt x="750" y="2500"/>
                    </a:cubicBezTo>
                    <a:cubicBezTo>
                      <a:pt x="1125" y="2125"/>
                      <a:pt x="1125" y="2125"/>
                      <a:pt x="1125" y="2125"/>
                    </a:cubicBezTo>
                    <a:moveTo>
                      <a:pt x="500" y="3000"/>
                    </a:moveTo>
                    <a:cubicBezTo>
                      <a:pt x="750" y="3250"/>
                      <a:pt x="750" y="3250"/>
                      <a:pt x="750" y="3250"/>
                    </a:cubicBezTo>
                    <a:cubicBezTo>
                      <a:pt x="1125" y="2875"/>
                      <a:pt x="1125" y="2875"/>
                      <a:pt x="1125" y="2875"/>
                    </a:cubicBezTo>
                  </a:path>
                </a:pathLst>
              </a:custGeom>
              <a:noFill/>
              <a:ln w="28575" cap="flat">
                <a:solidFill>
                  <a:srgbClr val="00081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419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5F14BA8-472B-4352-8CB3-C796CADA01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4076" y="3107363"/>
                <a:ext cx="0" cy="971420"/>
              </a:xfrm>
              <a:prstGeom prst="line">
                <a:avLst/>
              </a:prstGeom>
              <a:ln w="28575">
                <a:solidFill>
                  <a:srgbClr val="00081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9590704-48FC-4E4E-B652-EA1770C368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9071" y="4076402"/>
                <a:ext cx="808498" cy="0"/>
              </a:xfrm>
              <a:prstGeom prst="line">
                <a:avLst/>
              </a:prstGeom>
              <a:ln w="28575">
                <a:solidFill>
                  <a:srgbClr val="00081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77DEDA-6118-4DE4-819B-1C1FCE677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97671" y="2040847"/>
            <a:ext cx="1554480" cy="1554480"/>
            <a:chOff x="8558593" y="2360379"/>
            <a:chExt cx="2219250" cy="221924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3EC5057-76FA-4E2D-BB78-B72E376A6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58593" y="2360379"/>
              <a:ext cx="2219250" cy="221924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317500" sx="97000" sy="97000" algn="ctr" rotWithShape="0">
                <a:prstClr val="black">
                  <a:alpha val="23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102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1" name="Financial_E7BB" title="Icon of a chart made of vertical lines with a line tracing the top of each, turning into an arrow pointing up">
              <a:extLst>
                <a:ext uri="{FF2B5EF4-FFF2-40B4-BE49-F238E27FC236}">
                  <a16:creationId xmlns:a16="http://schemas.microsoft.com/office/drawing/2014/main" id="{7F4B10F7-FA40-41F1-BEF2-E89ED1E16A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83757" y="3031163"/>
              <a:ext cx="996446" cy="888862"/>
            </a:xfrm>
            <a:custGeom>
              <a:avLst/>
              <a:gdLst>
                <a:gd name="T0" fmla="*/ 47 w 4770"/>
                <a:gd name="T1" fmla="*/ 4255 h 4255"/>
                <a:gd name="T2" fmla="*/ 47 w 4770"/>
                <a:gd name="T3" fmla="*/ 3626 h 4255"/>
                <a:gd name="T4" fmla="*/ 676 w 4770"/>
                <a:gd name="T5" fmla="*/ 4255 h 4255"/>
                <a:gd name="T6" fmla="*/ 676 w 4770"/>
                <a:gd name="T7" fmla="*/ 2996 h 4255"/>
                <a:gd name="T8" fmla="*/ 1306 w 4770"/>
                <a:gd name="T9" fmla="*/ 4255 h 4255"/>
                <a:gd name="T10" fmla="*/ 1306 w 4770"/>
                <a:gd name="T11" fmla="*/ 2366 h 4255"/>
                <a:gd name="T12" fmla="*/ 1935 w 4770"/>
                <a:gd name="T13" fmla="*/ 4255 h 4255"/>
                <a:gd name="T14" fmla="*/ 1935 w 4770"/>
                <a:gd name="T15" fmla="*/ 1736 h 4255"/>
                <a:gd name="T16" fmla="*/ 2564 w 4770"/>
                <a:gd name="T17" fmla="*/ 4255 h 4255"/>
                <a:gd name="T18" fmla="*/ 2564 w 4770"/>
                <a:gd name="T19" fmla="*/ 1736 h 4255"/>
                <a:gd name="T20" fmla="*/ 3194 w 4770"/>
                <a:gd name="T21" fmla="*/ 4255 h 4255"/>
                <a:gd name="T22" fmla="*/ 3194 w 4770"/>
                <a:gd name="T23" fmla="*/ 2361 h 4255"/>
                <a:gd name="T24" fmla="*/ 3823 w 4770"/>
                <a:gd name="T25" fmla="*/ 4255 h 4255"/>
                <a:gd name="T26" fmla="*/ 3823 w 4770"/>
                <a:gd name="T27" fmla="*/ 1736 h 4255"/>
                <a:gd name="T28" fmla="*/ 4453 w 4770"/>
                <a:gd name="T29" fmla="*/ 4255 h 4255"/>
                <a:gd name="T30" fmla="*/ 4453 w 4770"/>
                <a:gd name="T31" fmla="*/ 1424 h 4255"/>
                <a:gd name="T32" fmla="*/ 4760 w 4770"/>
                <a:gd name="T33" fmla="*/ 5 h 4255"/>
                <a:gd name="T34" fmla="*/ 3191 w 4770"/>
                <a:gd name="T35" fmla="*/ 1575 h 4255"/>
                <a:gd name="T36" fmla="*/ 2247 w 4770"/>
                <a:gd name="T37" fmla="*/ 630 h 4255"/>
                <a:gd name="T38" fmla="*/ 0 w 4770"/>
                <a:gd name="T39" fmla="*/ 2879 h 4255"/>
                <a:gd name="T40" fmla="*/ 4770 w 4770"/>
                <a:gd name="T41" fmla="*/ 948 h 4255"/>
                <a:gd name="T42" fmla="*/ 4770 w 4770"/>
                <a:gd name="T43" fmla="*/ 0 h 4255"/>
                <a:gd name="T44" fmla="*/ 3818 w 4770"/>
                <a:gd name="T45" fmla="*/ 0 h 4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70" h="4255">
                  <a:moveTo>
                    <a:pt x="47" y="4255"/>
                  </a:moveTo>
                  <a:lnTo>
                    <a:pt x="47" y="3626"/>
                  </a:lnTo>
                  <a:moveTo>
                    <a:pt x="676" y="4255"/>
                  </a:moveTo>
                  <a:lnTo>
                    <a:pt x="676" y="2996"/>
                  </a:lnTo>
                  <a:moveTo>
                    <a:pt x="1306" y="4255"/>
                  </a:moveTo>
                  <a:lnTo>
                    <a:pt x="1306" y="2366"/>
                  </a:lnTo>
                  <a:moveTo>
                    <a:pt x="1935" y="4255"/>
                  </a:moveTo>
                  <a:lnTo>
                    <a:pt x="1935" y="1736"/>
                  </a:lnTo>
                  <a:moveTo>
                    <a:pt x="2564" y="4255"/>
                  </a:moveTo>
                  <a:lnTo>
                    <a:pt x="2564" y="1736"/>
                  </a:lnTo>
                  <a:moveTo>
                    <a:pt x="3194" y="4255"/>
                  </a:moveTo>
                  <a:lnTo>
                    <a:pt x="3194" y="2361"/>
                  </a:lnTo>
                  <a:moveTo>
                    <a:pt x="3823" y="4255"/>
                  </a:moveTo>
                  <a:lnTo>
                    <a:pt x="3823" y="1736"/>
                  </a:lnTo>
                  <a:moveTo>
                    <a:pt x="4453" y="4255"/>
                  </a:moveTo>
                  <a:lnTo>
                    <a:pt x="4453" y="1424"/>
                  </a:lnTo>
                  <a:moveTo>
                    <a:pt x="4760" y="5"/>
                  </a:moveTo>
                  <a:lnTo>
                    <a:pt x="3191" y="1575"/>
                  </a:lnTo>
                  <a:lnTo>
                    <a:pt x="2247" y="630"/>
                  </a:lnTo>
                  <a:lnTo>
                    <a:pt x="0" y="2879"/>
                  </a:lnTo>
                  <a:moveTo>
                    <a:pt x="4770" y="948"/>
                  </a:moveTo>
                  <a:lnTo>
                    <a:pt x="4770" y="0"/>
                  </a:lnTo>
                  <a:lnTo>
                    <a:pt x="3818" y="0"/>
                  </a:lnTo>
                </a:path>
              </a:pathLst>
            </a:custGeom>
            <a:noFill/>
            <a:ln w="28575" cap="sq">
              <a:solidFill>
                <a:schemeClr val="tx2">
                  <a:lumMod val="95000"/>
                  <a:lumOff val="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419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EECBB-6E8D-4D15-B008-EF110D2F8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8330" y="3659373"/>
            <a:ext cx="3017520" cy="914400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419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Destacar</a:t>
            </a:r>
          </a:p>
          <a:p>
            <a:pPr lvl="0" algn="ctr">
              <a:spcAft>
                <a:spcPts val="1000"/>
              </a:spcAft>
              <a:defRPr/>
            </a:pPr>
            <a:r>
              <a:rPr lang="es-419" sz="14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El 52% dice que su experiencia es más solicitada dentro de su organización</a:t>
            </a:r>
            <a:r>
              <a:rPr lang="es-419" sz="1400" baseline="30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6E39CC-460F-466F-AF27-AF6234F6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848" y="3866637"/>
            <a:ext cx="3194304" cy="914400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419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Son mejores en sus trabajos</a:t>
            </a:r>
          </a:p>
          <a:p>
            <a:pPr algn="ctr">
              <a:defRPr/>
            </a:pPr>
            <a:r>
              <a:rPr lang="es-419" sz="14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El 55% cree que pueden transferir conocimiento a situaciones de</a:t>
            </a:r>
          </a:p>
          <a:p>
            <a:pPr algn="ctr">
              <a:defRPr/>
            </a:pPr>
            <a:r>
              <a:rPr lang="es-419" sz="14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trabajo reales</a:t>
            </a:r>
            <a:r>
              <a:rPr lang="es-419" sz="1400" baseline="30000" dirty="0">
                <a:solidFill>
                  <a:schemeClr val="tx1"/>
                </a:solidFill>
              </a:rPr>
              <a:t>2</a:t>
            </a:r>
            <a:endParaRPr lang="es-419" sz="1400" b="1" baseline="30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35F8D0-B16F-4C3F-863E-5CEB9F7C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66151" y="3756909"/>
            <a:ext cx="3017520" cy="914400"/>
          </a:xfrm>
          <a:prstGeom prst="rect">
            <a:avLst/>
          </a:prstGeom>
          <a:noFill/>
          <a:ln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419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Ganar mas</a:t>
            </a:r>
          </a:p>
          <a:p>
            <a:pPr lvl="0" algn="ctr">
              <a:spcAft>
                <a:spcPts val="1000"/>
              </a:spcAft>
              <a:defRPr/>
            </a:pPr>
            <a:r>
              <a:rPr lang="es-419" sz="1400" dirty="0">
                <a:solidFill>
                  <a:schemeClr val="bg1"/>
                </a:solidFill>
              </a:rPr>
              <a:t>El 35% reporta un incremento salarial debido a certificarse</a:t>
            </a:r>
            <a:r>
              <a:rPr lang="es-419" sz="1400" baseline="30000" dirty="0">
                <a:solidFill>
                  <a:schemeClr val="bg1"/>
                </a:solidFill>
              </a:rPr>
              <a:t>2</a:t>
            </a:r>
            <a:endParaRPr lang="es-419" sz="1400" b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3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1DEE2D9-E03B-487D-A7B4-F6F5ABA4EFC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68745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576000" tIns="576000" rIns="576000" bIns="576000" rtlCol="0" anchor="ctr">
            <a:noAutofit/>
          </a:bodyPr>
          <a:lstStyle>
            <a:lvl1pPr marL="0" marR="0" indent="0" algn="l" defTabSz="90382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lang="en-US" sz="1400" kern="1200" spc="-1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1600" b="1" kern="1200" spc="0" baseline="0">
                <a:solidFill>
                  <a:schemeClr val="bg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2pPr>
            <a:lvl3pPr marL="0" marR="0" indent="0" algn="l" defTabSz="90382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1200" kern="1200" spc="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marR="0" indent="0" algn="l" defTabSz="90382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Tx/>
              <a:buSzPct val="90000"/>
              <a:buFont typeface="Arial" pitchFamily="34" charset="0"/>
              <a:buNone/>
              <a:tabLst/>
              <a:defRPr lang="en-US" sz="1200" b="1" kern="1200" spc="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cap="none" spc="-30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5pPr>
            <a:lvl6pPr marL="0" indent="0" algn="l" defTabSz="932742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itchFamily="34" charset="0"/>
              <a:buNone/>
              <a:defRPr lang="en-US" sz="3000" b="0" kern="1200" cap="none" spc="-8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6pPr>
            <a:lvl7pPr marL="0" marR="0" indent="0" algn="l" defTabSz="93274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600" kern="1200" spc="-6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98000" indent="-198000" algn="l" defTabSz="932742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 spc="-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8000" indent="-288000" algn="l" defTabSz="932742" rtl="0" eaLnBrk="1" latinLnBrk="0" hangingPunct="1">
              <a:spcBef>
                <a:spcPts val="4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5" indent="0" algn="l" defTabSz="93274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1" u="none" strike="noStrike" kern="1200" cap="none" spc="-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150E1-2606-42AE-85D4-F866BB38143F}"/>
              </a:ext>
            </a:extLst>
          </p:cNvPr>
          <p:cNvSpPr txBox="1">
            <a:spLocks/>
          </p:cNvSpPr>
          <p:nvPr/>
        </p:nvSpPr>
        <p:spPr>
          <a:xfrm>
            <a:off x="4687451" y="0"/>
            <a:ext cx="6882758" cy="6857999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GB" b="1" dirty="0"/>
          </a:p>
          <a:p>
            <a:pPr marL="914400" lvl="2" indent="0">
              <a:buNone/>
            </a:pPr>
            <a:endParaRPr lang="en-GB" b="1" dirty="0"/>
          </a:p>
          <a:p>
            <a:pPr marL="914400" lvl="2" indent="0">
              <a:buNone/>
            </a:pPr>
            <a:endParaRPr lang="en-GB" b="1" dirty="0"/>
          </a:p>
          <a:p>
            <a:pPr marL="914400" lvl="2" indent="0">
              <a:buNone/>
            </a:pPr>
            <a:endParaRPr lang="en-GB" b="1" dirty="0"/>
          </a:p>
          <a:p>
            <a:pPr marL="914400" lvl="2" indent="0">
              <a:buNone/>
            </a:pPr>
            <a:endParaRPr lang="en-GB" b="1" dirty="0"/>
          </a:p>
          <a:p>
            <a:pPr marL="914400" lvl="2" indent="0">
              <a:buNone/>
            </a:pPr>
            <a:endParaRPr lang="en-GB" b="1" dirty="0"/>
          </a:p>
          <a:p>
            <a:pPr marL="914400" lvl="2" indent="0">
              <a:buNone/>
            </a:pPr>
            <a:endParaRPr lang="en-GB" b="1" dirty="0"/>
          </a:p>
          <a:p>
            <a:pPr marL="342900" lvl="2" indent="-342900">
              <a:buFont typeface="+mj-lt"/>
              <a:buAutoNum type="arabicPeriod"/>
            </a:pPr>
            <a:r>
              <a:rPr lang="es-419" sz="1800" dirty="0"/>
              <a:t>Entrenamiento gratis &amp; certificación, pan comido!</a:t>
            </a:r>
          </a:p>
          <a:p>
            <a:pPr marL="342900" lvl="2" indent="-342900">
              <a:buFont typeface="+mj-lt"/>
              <a:buAutoNum type="arabicPeriod"/>
            </a:pPr>
            <a:r>
              <a:rPr lang="es-419" sz="1800" dirty="0"/>
              <a:t>Me ayuda a decidir como configurar mi equipo para el futuro.</a:t>
            </a:r>
          </a:p>
          <a:p>
            <a:pPr marL="342900" lvl="2" indent="-342900">
              <a:buFont typeface="+mj-lt"/>
              <a:buAutoNum type="arabicPeriod"/>
            </a:pPr>
            <a:r>
              <a:rPr lang="es-419" sz="1800" dirty="0"/>
              <a:t>La satisfacción de aprender nuevas cosas, quiero ser parte de eso.</a:t>
            </a:r>
          </a:p>
          <a:p>
            <a:pPr marL="342900" lvl="2" indent="-342900">
              <a:buFont typeface="+mj-lt"/>
              <a:buAutoNum type="arabicPeriod"/>
            </a:pPr>
            <a:r>
              <a:rPr lang="es-419" sz="1800" dirty="0"/>
              <a:t>Te da confianza y credibilidad en tu equipo.</a:t>
            </a:r>
          </a:p>
          <a:p>
            <a:pPr marL="342900" lvl="2" indent="-342900">
              <a:buFont typeface="+mj-lt"/>
              <a:buAutoNum type="arabicPeriod"/>
            </a:pPr>
            <a:r>
              <a:rPr lang="es-419" sz="1800" dirty="0"/>
              <a:t>Estoy listo para ser exitoso en 2020.</a:t>
            </a:r>
          </a:p>
          <a:p>
            <a:pPr marL="342900" lvl="2" indent="-342900">
              <a:buFont typeface="+mj-lt"/>
              <a:buAutoNum type="arabicPeriod"/>
            </a:pPr>
            <a:r>
              <a:rPr lang="es-419" sz="1800" dirty="0"/>
              <a:t>La certificación reconoce el tiempo y esfuerzo que he puesto en mi entrenamiento.</a:t>
            </a:r>
          </a:p>
          <a:p>
            <a:pPr marL="342900" lvl="2" indent="-342900">
              <a:buFont typeface="+mj-lt"/>
              <a:buAutoNum type="arabicPeriod"/>
            </a:pPr>
            <a:r>
              <a:rPr lang="es-419" sz="1800" dirty="0"/>
              <a:t>La tecnología va a 10x, certificarse ayuda a estar relevante.</a:t>
            </a:r>
          </a:p>
          <a:p>
            <a:pPr marL="342900" lvl="2" indent="-342900">
              <a:buFont typeface="+mj-lt"/>
              <a:buAutoNum type="arabicPeriod"/>
            </a:pPr>
            <a:r>
              <a:rPr lang="es-419" sz="1800" dirty="0"/>
              <a:t>La certificación solidifica mi autoaprendizaje.</a:t>
            </a:r>
          </a:p>
          <a:p>
            <a:pPr marL="342900" lvl="2" indent="-342900">
              <a:buFont typeface="+mj-lt"/>
              <a:buAutoNum type="arabicPeriod"/>
            </a:pPr>
            <a:r>
              <a:rPr lang="es-419" sz="1800" dirty="0"/>
              <a:t>El examen asegura que el conocimiento se retiene.</a:t>
            </a:r>
          </a:p>
          <a:p>
            <a:pPr lvl="2"/>
            <a:r>
              <a:rPr lang="es-419" sz="1800" b="1" dirty="0"/>
              <a:t>Y finalmente…</a:t>
            </a:r>
          </a:p>
          <a:p>
            <a:pPr marL="342900" lvl="2" indent="-342900">
              <a:buFont typeface="+mj-lt"/>
              <a:buAutoNum type="arabicPeriod" startAt="10"/>
            </a:pPr>
            <a:r>
              <a:rPr lang="es-419" sz="1800" dirty="0"/>
              <a:t>Te ayuda a inspirar a otros en tu equipo.</a:t>
            </a:r>
          </a:p>
          <a:p>
            <a:pPr marL="342900" lvl="2" indent="-342900">
              <a:buFont typeface="+mj-lt"/>
              <a:buAutoNum type="arabicPeriod" startAt="10"/>
            </a:pP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5870C-4346-4ADF-8BC4-CF9D819CF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90" y="2652930"/>
            <a:ext cx="3705041" cy="3705041"/>
          </a:xfrm>
          <a:prstGeom prst="rect">
            <a:avLst/>
          </a:prstGeom>
        </p:spPr>
      </p:pic>
      <p:sp>
        <p:nvSpPr>
          <p:cNvPr id="5" name="CuadroTexto 2">
            <a:extLst>
              <a:ext uri="{FF2B5EF4-FFF2-40B4-BE49-F238E27FC236}">
                <a16:creationId xmlns:a16="http://schemas.microsoft.com/office/drawing/2014/main" id="{D637B6FC-63AB-4B2E-8444-1934134BA8DC}"/>
              </a:ext>
            </a:extLst>
          </p:cNvPr>
          <p:cNvSpPr txBox="1"/>
          <p:nvPr/>
        </p:nvSpPr>
        <p:spPr>
          <a:xfrm>
            <a:off x="166802" y="439545"/>
            <a:ext cx="744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Keep Calm Med" pitchFamily="2" charset="77"/>
              </a:rPr>
              <a:t>Porqué deberían animarse </a:t>
            </a:r>
            <a:r>
              <a:rPr lang="es-ES" sz="3200" dirty="0">
                <a:solidFill>
                  <a:srgbClr val="002060"/>
                </a:solidFill>
                <a:latin typeface="Keep Calm Med" pitchFamily="2" charset="77"/>
              </a:rPr>
              <a:t>a certificarse?</a:t>
            </a:r>
          </a:p>
        </p:txBody>
      </p:sp>
      <p:sp>
        <p:nvSpPr>
          <p:cNvPr id="7" name="CuadroTexto 2">
            <a:extLst>
              <a:ext uri="{FF2B5EF4-FFF2-40B4-BE49-F238E27FC236}">
                <a16:creationId xmlns:a16="http://schemas.microsoft.com/office/drawing/2014/main" id="{438D4466-633F-4D71-880C-318D71836C4D}"/>
              </a:ext>
            </a:extLst>
          </p:cNvPr>
          <p:cNvSpPr txBox="1"/>
          <p:nvPr/>
        </p:nvSpPr>
        <p:spPr>
          <a:xfrm>
            <a:off x="239084" y="2040734"/>
            <a:ext cx="4166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Keep Calm Med" pitchFamily="2" charset="77"/>
              </a:rPr>
              <a:t>Punto de vista de colegas…</a:t>
            </a:r>
          </a:p>
        </p:txBody>
      </p:sp>
    </p:spTree>
    <p:extLst>
      <p:ext uri="{BB962C8B-B14F-4D97-AF65-F5344CB8AC3E}">
        <p14:creationId xmlns:p14="http://schemas.microsoft.com/office/powerpoint/2010/main" val="383812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6.93889E-18 0 L 0.01536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0 L 0.01536 0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utoUpdateAnimBg="0"/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2440408-E582-4E9E-9E5A-B12676E70731}"/>
              </a:ext>
            </a:extLst>
          </p:cNvPr>
          <p:cNvSpPr txBox="1">
            <a:spLocks/>
          </p:cNvSpPr>
          <p:nvPr/>
        </p:nvSpPr>
        <p:spPr>
          <a:xfrm>
            <a:off x="8156448" y="13648"/>
            <a:ext cx="4035553" cy="685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576000" tIns="576000" rIns="576000" bIns="576000" rtlCol="0" anchor="ctr">
            <a:noAutofit/>
          </a:bodyPr>
          <a:lstStyle>
            <a:lvl1pPr marL="0" marR="0" indent="0" algn="l" defTabSz="90382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lang="en-US" sz="1400" kern="1200" spc="-1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1600" b="1" kern="1200" spc="0" baseline="0">
                <a:solidFill>
                  <a:schemeClr val="bg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2pPr>
            <a:lvl3pPr marL="0" marR="0" indent="0" algn="l" defTabSz="90382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1200" kern="1200" spc="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marR="0" indent="0" algn="l" defTabSz="90382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Tx/>
              <a:buSzPct val="90000"/>
              <a:buFont typeface="Arial" pitchFamily="34" charset="0"/>
              <a:buNone/>
              <a:tabLst/>
              <a:defRPr lang="en-US" sz="1200" b="1" kern="1200" spc="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cap="none" spc="-30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5pPr>
            <a:lvl6pPr marL="0" indent="0" algn="l" defTabSz="932742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itchFamily="34" charset="0"/>
              <a:buNone/>
              <a:defRPr lang="en-US" sz="3000" b="0" kern="1200" cap="none" spc="-8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6pPr>
            <a:lvl7pPr marL="0" marR="0" indent="0" algn="l" defTabSz="93274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600" kern="1200" spc="-6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7pPr>
            <a:lvl8pPr marL="198000" indent="-198000" algn="l" defTabSz="932742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 spc="-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8000" indent="-288000" algn="l" defTabSz="932742" rtl="0" eaLnBrk="1" latinLnBrk="0" hangingPunct="1">
              <a:spcBef>
                <a:spcPts val="4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5" indent="0" algn="r" defTabSz="93274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000" b="0" i="0" u="none" strike="noStrike" kern="1200" cap="none" spc="-8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0" marR="0" lvl="5" indent="0" algn="r" defTabSz="93274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GB" dirty="0">
              <a:solidFill>
                <a:srgbClr val="FFFFFF"/>
              </a:solidFill>
              <a:latin typeface="Segoe UI Semibold"/>
            </a:endParaRPr>
          </a:p>
          <a:p>
            <a:pPr marL="0" marR="0" lvl="5" indent="0" algn="r" defTabSz="93274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000" b="0" i="0" u="none" strike="noStrike" kern="1200" cap="none" spc="-8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0" marR="0" lvl="5" indent="0" algn="r" defTabSz="93274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000" b="0" i="0" u="none" strike="noStrike" kern="1200" cap="none" spc="-8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Concluyendo</a:t>
            </a:r>
            <a:r>
              <a:rPr kumimoji="0" lang="en-GB" sz="3000" b="0" i="0" u="none" strike="noStrike" kern="1200" cap="none" spc="-8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:</a:t>
            </a:r>
          </a:p>
          <a:p>
            <a:pPr marL="0" marR="0" lvl="5" indent="0" algn="r" defTabSz="93274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000" b="0" i="0" u="none" strike="noStrike" kern="1200" cap="none" spc="-8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lvl="5" algn="r">
              <a:defRPr/>
            </a:pPr>
            <a:r>
              <a:rPr lang="es-ES" dirty="0">
                <a:solidFill>
                  <a:srgbClr val="FFFFFF"/>
                </a:solidFill>
                <a:latin typeface="Segoe UI Semibold"/>
              </a:rPr>
              <a:t>Los mejores consejos para comenzar con éxito su viaje de certificación</a:t>
            </a:r>
            <a:endParaRPr kumimoji="0" lang="en-GB" sz="3000" b="0" i="0" u="none" strike="noStrike" kern="1200" cap="none" spc="-8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0" marR="0" lvl="0" indent="0" algn="r" defTabSz="90382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-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52A00D2-1506-4160-A028-CD90D56C3313}"/>
              </a:ext>
            </a:extLst>
          </p:cNvPr>
          <p:cNvSpPr txBox="1">
            <a:spLocks/>
          </p:cNvSpPr>
          <p:nvPr/>
        </p:nvSpPr>
        <p:spPr>
          <a:xfrm>
            <a:off x="0" y="13648"/>
            <a:ext cx="9582912" cy="6858000"/>
          </a:xfrm>
          <a:prstGeom prst="rect">
            <a:avLst/>
          </a:prstGeom>
        </p:spPr>
        <p:txBody>
          <a:bodyPr vert="horz" wrap="square" lIns="576000" tIns="576000" rIns="576000" bIns="576000" numCol="1" spcCol="540000" rtlCol="0" anchor="ctr">
            <a:noAutofit/>
          </a:bodyPr>
          <a:lstStyle>
            <a:lvl1pPr marL="0" marR="0" indent="0" algn="l" defTabSz="90382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lang="en-US" sz="1400" kern="1200" spc="-1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16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2pPr>
            <a:lvl3pPr marL="0" marR="0" indent="0" algn="l" defTabSz="90382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1200" kern="1200" spc="0" baseline="0" dirty="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marR="0" indent="0" algn="l" defTabSz="90382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Tx/>
              <a:buSzPct val="90000"/>
              <a:buFont typeface="Arial" pitchFamily="34" charset="0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cap="none" spc="-3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5pPr>
            <a:lvl6pPr marL="0" indent="0" algn="l" defTabSz="932742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itchFamily="34" charset="0"/>
              <a:buNone/>
              <a:defRPr lang="en-US" sz="3000" b="0" kern="1200" cap="none" spc="-8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6pPr>
            <a:lvl7pPr marL="0" marR="0" indent="0" algn="l" defTabSz="93274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600" kern="1200" spc="-6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7pPr>
            <a:lvl8pPr marL="198000" indent="-198000" algn="l" defTabSz="932742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 spc="-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8000" indent="-288000" algn="l" defTabSz="932742" rtl="0" eaLnBrk="1" latinLnBrk="0" hangingPunct="1">
              <a:spcBef>
                <a:spcPts val="40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4" indent="0" algn="l" defTabSz="932742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s-419" sz="2400" b="0" i="0" u="none" strike="noStrike" kern="1200" cap="none" spc="-3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</a:rPr>
              <a:t>Elimine barreras</a:t>
            </a:r>
          </a:p>
          <a:p>
            <a:pPr lvl="7">
              <a:buClr>
                <a:srgbClr val="0078D4"/>
              </a:buClr>
              <a:defRPr/>
            </a:pPr>
            <a:r>
              <a:rPr lang="es-419" sz="1800" dirty="0">
                <a:solidFill>
                  <a:srgbClr val="000000"/>
                </a:solidFill>
              </a:rPr>
              <a:t>No permita que el costo de la certificación sea una barrera.</a:t>
            </a:r>
            <a:endParaRPr kumimoji="0" lang="es-419" sz="1800" b="0" i="0" u="none" strike="noStrike" kern="1200" cap="none" spc="-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98000" marR="0" lvl="7" indent="-1980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78D4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s-419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Una</a:t>
            </a:r>
            <a:r>
              <a:rPr kumimoji="0" lang="es-419" sz="1800" b="0" i="0" u="none" strike="noStrike" kern="1200" cap="none" spc="-1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gran fuente de aprendizaje es </a:t>
            </a:r>
            <a:r>
              <a:rPr lang="es-419" sz="1800" dirty="0">
                <a:solidFill>
                  <a:srgbClr val="000000"/>
                </a:solidFill>
              </a:rPr>
              <a:t>su puesto de trabajo.</a:t>
            </a:r>
            <a:endParaRPr kumimoji="0" lang="es-419" sz="1800" b="0" i="0" u="none" strike="noStrike" kern="1200" cap="none" spc="-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7">
              <a:buClr>
                <a:srgbClr val="0078D4"/>
              </a:buClr>
              <a:defRPr/>
            </a:pPr>
            <a:r>
              <a:rPr lang="es-419" sz="1800" dirty="0">
                <a:solidFill>
                  <a:srgbClr val="000000"/>
                </a:solidFill>
              </a:rPr>
              <a:t>Programe un examen tan pronto como pueda para establecer una meta y trabajar en ella.</a:t>
            </a:r>
          </a:p>
          <a:p>
            <a:pPr lvl="7">
              <a:buClr>
                <a:srgbClr val="0078D4"/>
              </a:buClr>
              <a:defRPr/>
            </a:pPr>
            <a:r>
              <a:rPr lang="es-419" sz="1800" dirty="0">
                <a:solidFill>
                  <a:srgbClr val="000000"/>
                </a:solidFill>
              </a:rPr>
              <a:t>Cree grupos de estudio locales, </a:t>
            </a:r>
          </a:p>
          <a:p>
            <a:pPr lvl="7">
              <a:buClr>
                <a:srgbClr val="0078D4"/>
              </a:buClr>
              <a:defRPr/>
            </a:pPr>
            <a:r>
              <a:rPr lang="es-419" sz="1800" spc="-30" dirty="0">
                <a:ln w="3175">
                  <a:noFill/>
                </a:ln>
                <a:solidFill>
                  <a:srgbClr val="000000"/>
                </a:solidFill>
                <a:cs typeface="Segoe UI" pitchFamily="34" charset="0"/>
              </a:rPr>
              <a:t>Participe en las comunidades.</a:t>
            </a:r>
            <a:endParaRPr kumimoji="0" lang="es-419" sz="1800" b="0" i="0" u="none" strike="noStrike" kern="1200" cap="none" spc="-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98000" marR="0" lvl="7" indent="-1980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78D4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s-419" sz="1600" b="0" i="0" u="none" strike="noStrike" kern="1200" cap="none" spc="-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  <a:p>
            <a:pPr marL="0" marR="0" lvl="7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78D4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s-419" sz="2400" b="0" i="0" u="none" strike="noStrike" kern="1200" cap="none" spc="-3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cs typeface="Segoe UI" pitchFamily="34" charset="0"/>
              </a:rPr>
              <a:t>Finalmente, sea inspiración…</a:t>
            </a:r>
            <a:endParaRPr kumimoji="0" lang="es-419" sz="2400" b="0" i="0" u="none" strike="noStrike" kern="1200" cap="none" spc="-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</a:endParaRPr>
          </a:p>
          <a:p>
            <a:pPr lvl="7">
              <a:buClr>
                <a:srgbClr val="0078D4"/>
              </a:buClr>
              <a:defRPr/>
            </a:pPr>
            <a:r>
              <a:rPr lang="es-419" sz="1800" dirty="0">
                <a:solidFill>
                  <a:srgbClr val="000000"/>
                </a:solidFill>
              </a:rPr>
              <a:t>Lidere con el ejemplo: certifíquese.</a:t>
            </a:r>
            <a:endParaRPr kumimoji="0" lang="es-419" sz="1800" b="0" i="0" u="none" strike="noStrike" kern="1200" cap="none" spc="-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7">
              <a:buClr>
                <a:srgbClr val="0078D4"/>
              </a:buClr>
              <a:defRPr/>
            </a:pPr>
            <a:r>
              <a:rPr lang="es-419" sz="1800" dirty="0">
                <a:solidFill>
                  <a:srgbClr val="000000"/>
                </a:solidFill>
              </a:rPr>
              <a:t>Anime a sus compañeros a hacer lo mismo.</a:t>
            </a:r>
          </a:p>
          <a:p>
            <a:pPr lvl="7">
              <a:buClr>
                <a:srgbClr val="0078D4"/>
              </a:buClr>
              <a:defRPr/>
            </a:pPr>
            <a:r>
              <a:rPr kumimoji="0" lang="es-419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Escriba sobre eso! comparta éxitos.</a:t>
            </a:r>
          </a:p>
          <a:p>
            <a:pPr marL="198000" marR="0" lvl="7" indent="-1980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78D4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s-419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Genere seguidores.</a:t>
            </a:r>
          </a:p>
          <a:p>
            <a:pPr marL="0" marR="0" lvl="4" indent="0" algn="l" defTabSz="932742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GB" sz="1800" b="0" i="0" u="none" strike="noStrike" kern="1200" cap="none" spc="-30" normalizeH="0" baseline="0" noProof="0" dirty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0.01536 -3.33333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E-6 -3.33333E-6 L 0.01536 -3.33333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 autoUpdateAnimBg="0"/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0423482-55FA-4143-8488-45DD315C2F73}"/>
              </a:ext>
            </a:extLst>
          </p:cNvPr>
          <p:cNvSpPr txBox="1">
            <a:spLocks/>
          </p:cNvSpPr>
          <p:nvPr/>
        </p:nvSpPr>
        <p:spPr>
          <a:xfrm>
            <a:off x="251243" y="5858020"/>
            <a:ext cx="8721080" cy="5443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Visit</a:t>
            </a:r>
            <a:r>
              <a:rPr lang="en-US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400" dirty="0">
                <a:hlinkClick r:id="rId3"/>
              </a:rPr>
              <a:t>https://github.com/JuanZQ/Microsoft365Certifications</a:t>
            </a:r>
            <a:endParaRPr lang="en-US" sz="20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A507144-E88A-4EE0-83FB-746575BF4964}"/>
              </a:ext>
            </a:extLst>
          </p:cNvPr>
          <p:cNvSpPr txBox="1">
            <a:spLocks/>
          </p:cNvSpPr>
          <p:nvPr/>
        </p:nvSpPr>
        <p:spPr>
          <a:xfrm>
            <a:off x="3882439" y="455664"/>
            <a:ext cx="4237433" cy="54431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2060"/>
                </a:solidFill>
                <a:latin typeface="Keep Calm Med" pitchFamily="2" charset="77"/>
                <a:cs typeface="+mn-cs"/>
              </a:rPr>
              <a:t>Preguntas</a:t>
            </a:r>
            <a:r>
              <a:rPr lang="en-US" dirty="0">
                <a:solidFill>
                  <a:srgbClr val="002060"/>
                </a:solidFill>
                <a:latin typeface="Keep Calm Med" pitchFamily="2" charset="77"/>
                <a:cs typeface="+mn-cs"/>
              </a:rPr>
              <a:t> y </a:t>
            </a:r>
            <a:r>
              <a:rPr lang="en-US" dirty="0" err="1">
                <a:solidFill>
                  <a:srgbClr val="002060"/>
                </a:solidFill>
                <a:latin typeface="Keep Calm Med" pitchFamily="2" charset="77"/>
                <a:cs typeface="+mn-cs"/>
              </a:rPr>
              <a:t>Respuestas</a:t>
            </a:r>
            <a:endParaRPr lang="en-US" dirty="0">
              <a:solidFill>
                <a:srgbClr val="002060"/>
              </a:solidFill>
              <a:latin typeface="Keep Calm Med" pitchFamily="2" charset="7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94DD7-4D7C-4B5E-84E0-81F6EB632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457" y="1497335"/>
            <a:ext cx="7625114" cy="3389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BF3C5A-24E3-460A-A950-CE2392C9E7C6}"/>
              </a:ext>
            </a:extLst>
          </p:cNvPr>
          <p:cNvSpPr/>
          <p:nvPr/>
        </p:nvSpPr>
        <p:spPr>
          <a:xfrm>
            <a:off x="122893" y="5209253"/>
            <a:ext cx="1800493" cy="6463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algn="r" defTabSz="932742">
              <a:spcBef>
                <a:spcPct val="0"/>
              </a:spcBef>
            </a:pPr>
            <a:r>
              <a:rPr lang="en-US" sz="3600" spc="-50" dirty="0" err="1">
                <a:ln w="3175">
                  <a:noFill/>
                </a:ln>
                <a:solidFill>
                  <a:srgbClr val="002060"/>
                </a:solidFill>
                <a:latin typeface="Keep Calm Med" pitchFamily="2" charset="77"/>
              </a:rPr>
              <a:t>Recursos</a:t>
            </a:r>
            <a:endParaRPr lang="en-US" sz="3600" spc="-50" dirty="0">
              <a:ln w="3175">
                <a:noFill/>
              </a:ln>
              <a:solidFill>
                <a:srgbClr val="002060"/>
              </a:solidFill>
              <a:latin typeface="Keep Calm Me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12493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9E1FC1-83F7-42B1-BEF8-38D2F3DFB360}"/>
              </a:ext>
            </a:extLst>
          </p:cNvPr>
          <p:cNvSpPr txBox="1">
            <a:spLocks/>
          </p:cNvSpPr>
          <p:nvPr/>
        </p:nvSpPr>
        <p:spPr>
          <a:xfrm>
            <a:off x="5033363" y="124699"/>
            <a:ext cx="5951313" cy="15140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sz="4000" dirty="0"/>
              <a:t>Por favor evalúa esta sesión</a:t>
            </a:r>
          </a:p>
          <a:p>
            <a:r>
              <a:rPr lang="es-419" sz="2000" dirty="0"/>
              <a:t>Tu opinión es importante para nosotros!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21A0C-10D8-4FE2-B720-584CFA2D5E48}"/>
              </a:ext>
            </a:extLst>
          </p:cNvPr>
          <p:cNvSpPr txBox="1"/>
          <p:nvPr/>
        </p:nvSpPr>
        <p:spPr>
          <a:xfrm>
            <a:off x="5153965" y="2100844"/>
            <a:ext cx="3788160" cy="550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32742">
              <a:lnSpc>
                <a:spcPct val="95000"/>
              </a:lnSpc>
              <a:spcBef>
                <a:spcPts val="960"/>
              </a:spcBef>
              <a:buSzPct val="90000"/>
              <a:defRPr/>
            </a:pPr>
            <a:r>
              <a:rPr kumimoji="0" lang="es-419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Ve</a:t>
            </a:r>
            <a:r>
              <a:rPr kumimoji="0" lang="es-419" sz="2000" b="0" i="0" u="none" strike="noStrike" kern="1200" cap="none" spc="0" normalizeH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 al siguiente enlace</a:t>
            </a:r>
            <a:r>
              <a:rPr kumimoji="0" lang="es-419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:</a:t>
            </a:r>
            <a:br>
              <a:rPr kumimoji="0" lang="es-419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</a:br>
            <a:r>
              <a:rPr lang="es-419" sz="1765" u="sng" dirty="0">
                <a:solidFill>
                  <a:srgbClr val="000000"/>
                </a:solidFill>
                <a:latin typeface="Segoe UI"/>
              </a:rPr>
              <a:t>https://bit.ly/CertificacionesM365Live</a:t>
            </a:r>
            <a:endParaRPr kumimoji="0" lang="es-419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pic>
        <p:nvPicPr>
          <p:cNvPr id="2050" name="Picture 2" descr="Evaluación de sesión &quot;Certificaciones Microsoft 365&quot;">
            <a:extLst>
              <a:ext uri="{FF2B5EF4-FFF2-40B4-BE49-F238E27FC236}">
                <a16:creationId xmlns:a16="http://schemas.microsoft.com/office/drawing/2014/main" id="{56F89FAB-71EB-404D-82D0-9262304D4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405" y="3429000"/>
            <a:ext cx="2915392" cy="291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valuation-2">
            <a:extLst>
              <a:ext uri="{FF2B5EF4-FFF2-40B4-BE49-F238E27FC236}">
                <a16:creationId xmlns:a16="http://schemas.microsoft.com/office/drawing/2014/main" id="{985D59A3-142A-4F76-B76E-6AEBE1851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" y="239842"/>
            <a:ext cx="4853532" cy="647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0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778E-17 -3.7037E-6 L 1.38778E-17 0.0150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7 -1.11111E-6 L 0.00768 -1.1111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C5AF97D-DE05-1B4E-ADC1-DFE3AF29D05F}"/>
              </a:ext>
            </a:extLst>
          </p:cNvPr>
          <p:cNvSpPr txBox="1"/>
          <p:nvPr/>
        </p:nvSpPr>
        <p:spPr>
          <a:xfrm>
            <a:off x="-580402" y="2966134"/>
            <a:ext cx="6447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>
                <a:solidFill>
                  <a:srgbClr val="002060"/>
                </a:solidFill>
                <a:latin typeface="Keep Calm Med" pitchFamily="2" charset="77"/>
              </a:rPr>
              <a:t>GRACIAS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A0A2D2-D375-C448-8A58-3D7A2573B5FD}"/>
              </a:ext>
            </a:extLst>
          </p:cNvPr>
          <p:cNvSpPr txBox="1"/>
          <p:nvPr/>
        </p:nvSpPr>
        <p:spPr>
          <a:xfrm>
            <a:off x="4696178" y="5553588"/>
            <a:ext cx="2213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</a:rPr>
              <a:t>@Microsoft365Live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156" y="4554783"/>
            <a:ext cx="798750" cy="798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934" y="4565805"/>
            <a:ext cx="787500" cy="798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860" y="4536419"/>
            <a:ext cx="758992" cy="7589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AA0A2D2-D375-C448-8A58-3D7A2573B5FD}"/>
              </a:ext>
            </a:extLst>
          </p:cNvPr>
          <p:cNvSpPr txBox="1"/>
          <p:nvPr/>
        </p:nvSpPr>
        <p:spPr>
          <a:xfrm>
            <a:off x="7074574" y="5552216"/>
            <a:ext cx="161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</a:rPr>
              <a:t>@m365live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A0A2D2-D375-C448-8A58-3D7A2573B5FD}"/>
              </a:ext>
            </a:extLst>
          </p:cNvPr>
          <p:cNvSpPr txBox="1"/>
          <p:nvPr/>
        </p:nvSpPr>
        <p:spPr>
          <a:xfrm>
            <a:off x="8858860" y="5545180"/>
            <a:ext cx="222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</a:rPr>
              <a:t>Microsoft 365 Live</a:t>
            </a:r>
          </a:p>
        </p:txBody>
      </p:sp>
    </p:spTree>
    <p:extLst>
      <p:ext uri="{BB962C8B-B14F-4D97-AF65-F5344CB8AC3E}">
        <p14:creationId xmlns:p14="http://schemas.microsoft.com/office/powerpoint/2010/main" val="201913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79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FEF48D3-4136-194E-8084-3010DBCD1155}"/>
              </a:ext>
            </a:extLst>
          </p:cNvPr>
          <p:cNvSpPr txBox="1"/>
          <p:nvPr/>
        </p:nvSpPr>
        <p:spPr>
          <a:xfrm>
            <a:off x="131976" y="2551836"/>
            <a:ext cx="6447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rgbClr val="002060"/>
                </a:solidFill>
                <a:latin typeface="Keep Calm Med" pitchFamily="2" charset="77"/>
              </a:rPr>
              <a:t>Certificaciones Microsoft 365</a:t>
            </a:r>
          </a:p>
          <a:p>
            <a:pPr algn="ctr"/>
            <a:r>
              <a:rPr lang="es-CO" sz="3600" dirty="0">
                <a:solidFill>
                  <a:srgbClr val="002060"/>
                </a:solidFill>
                <a:latin typeface="Keep Calm Med" pitchFamily="2" charset="77"/>
              </a:rPr>
              <a:t>Explicadas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84AAC3-457C-264A-B334-D64E9D863841}"/>
              </a:ext>
            </a:extLst>
          </p:cNvPr>
          <p:cNvSpPr txBox="1"/>
          <p:nvPr/>
        </p:nvSpPr>
        <p:spPr>
          <a:xfrm>
            <a:off x="1107650" y="3659834"/>
            <a:ext cx="449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Juan M Zapata Q</a:t>
            </a:r>
          </a:p>
        </p:txBody>
      </p:sp>
    </p:spTree>
    <p:extLst>
      <p:ext uri="{BB962C8B-B14F-4D97-AF65-F5344CB8AC3E}">
        <p14:creationId xmlns:p14="http://schemas.microsoft.com/office/powerpoint/2010/main" val="131337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5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1DBBEEB9-E179-455C-B159-9EE4C87C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24" y="1917708"/>
            <a:ext cx="4340883" cy="4449406"/>
          </a:xfrm>
          <a:prstGeom prst="ellipse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63C37CE-B873-5548-9D06-0B3E34D317C2}"/>
              </a:ext>
            </a:extLst>
          </p:cNvPr>
          <p:cNvSpPr txBox="1"/>
          <p:nvPr/>
        </p:nvSpPr>
        <p:spPr>
          <a:xfrm>
            <a:off x="7367047" y="774231"/>
            <a:ext cx="415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  <a:latin typeface="Keep Calm Med" pitchFamily="2" charset="77"/>
              </a:rPr>
              <a:t>Juan Zapata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D03EA7-3902-9046-9FE9-53D78A2196B3}"/>
              </a:ext>
            </a:extLst>
          </p:cNvPr>
          <p:cNvSpPr txBox="1"/>
          <p:nvPr/>
        </p:nvSpPr>
        <p:spPr>
          <a:xfrm>
            <a:off x="7367047" y="1280632"/>
            <a:ext cx="415722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FFC000"/>
                </a:solidFill>
              </a:rPr>
              <a:t>Analista de Plataforma Senior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FC97FA-4705-8940-9A65-90B9A4BB4404}"/>
              </a:ext>
            </a:extLst>
          </p:cNvPr>
          <p:cNvSpPr txBox="1"/>
          <p:nvPr/>
        </p:nvSpPr>
        <p:spPr>
          <a:xfrm>
            <a:off x="1466428" y="2862088"/>
            <a:ext cx="415722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s-419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Rol Actual</a:t>
            </a:r>
          </a:p>
          <a:p>
            <a:pPr algn="just" fontAlgn="base"/>
            <a:endParaRPr lang="es-419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 fontAlgn="base"/>
            <a:r>
              <a:rPr lang="es-419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Líder técnico de la comunidad de Soporte de Office 365 para el RSDC, especialidad Exchange. Compartiendo mi pasión por la tecnología e inspirando a otros a hacer lo mismo. </a:t>
            </a:r>
          </a:p>
          <a:p>
            <a:pPr algn="just" fontAlgn="base"/>
            <a:endParaRPr lang="es-419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 fontAlgn="base"/>
            <a:endParaRPr lang="es-419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 fontAlgn="base"/>
            <a:r>
              <a:rPr lang="es-419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</a:t>
            </a:r>
          </a:p>
          <a:p>
            <a:pPr algn="just" fontAlgn="base"/>
            <a:endParaRPr lang="es-419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 fontAlgn="base"/>
            <a:r>
              <a:rPr lang="es-419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 años en TI: 6 años como Analista de </a:t>
            </a:r>
            <a:r>
              <a:rPr lang="es-419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HelpDesk</a:t>
            </a:r>
            <a:r>
              <a:rPr lang="es-419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10 años como Administrador de Infraestructura y 6 años como Analista de Plataforma Office 365.</a:t>
            </a:r>
          </a:p>
        </p:txBody>
      </p:sp>
      <p:sp>
        <p:nvSpPr>
          <p:cNvPr id="11" name="Rectángulo 11">
            <a:extLst>
              <a:ext uri="{FF2B5EF4-FFF2-40B4-BE49-F238E27FC236}">
                <a16:creationId xmlns:a16="http://schemas.microsoft.com/office/drawing/2014/main" id="{CE988FD9-53EC-4922-89C5-85FE6D027D6D}"/>
              </a:ext>
            </a:extLst>
          </p:cNvPr>
          <p:cNvSpPr/>
          <p:nvPr/>
        </p:nvSpPr>
        <p:spPr>
          <a:xfrm>
            <a:off x="8438044" y="6526120"/>
            <a:ext cx="3401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>
                <a:hlinkClick r:id="rId4"/>
              </a:rPr>
              <a:t>https://www.linkedin.com/in/juanzapata/</a:t>
            </a:r>
            <a:endParaRPr lang="es-CO" sz="1400" dirty="0"/>
          </a:p>
        </p:txBody>
      </p:sp>
      <p:pic>
        <p:nvPicPr>
          <p:cNvPr id="12" name="Imagen 13">
            <a:extLst>
              <a:ext uri="{FF2B5EF4-FFF2-40B4-BE49-F238E27FC236}">
                <a16:creationId xmlns:a16="http://schemas.microsoft.com/office/drawing/2014/main" id="{8F2F768A-32B7-4CF4-8DD0-4E304A3FF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533" y="6519572"/>
            <a:ext cx="304800" cy="314325"/>
          </a:xfrm>
          <a:prstGeom prst="rect">
            <a:avLst/>
          </a:prstGeom>
        </p:spPr>
      </p:pic>
      <p:pic>
        <p:nvPicPr>
          <p:cNvPr id="13" name="Imagen 10">
            <a:extLst>
              <a:ext uri="{FF2B5EF4-FFF2-40B4-BE49-F238E27FC236}">
                <a16:creationId xmlns:a16="http://schemas.microsoft.com/office/drawing/2014/main" id="{DA5504C7-511E-416C-A9F6-B925EADC9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006" y="5248334"/>
            <a:ext cx="1372457" cy="1441080"/>
          </a:xfrm>
          <a:prstGeom prst="rect">
            <a:avLst/>
          </a:prstGeom>
        </p:spPr>
      </p:pic>
      <p:sp>
        <p:nvSpPr>
          <p:cNvPr id="15" name="CuadroTexto 5">
            <a:extLst>
              <a:ext uri="{FF2B5EF4-FFF2-40B4-BE49-F238E27FC236}">
                <a16:creationId xmlns:a16="http://schemas.microsoft.com/office/drawing/2014/main" id="{2C9212E9-0238-4559-B338-E53B6AA20BE9}"/>
              </a:ext>
            </a:extLst>
          </p:cNvPr>
          <p:cNvSpPr txBox="1"/>
          <p:nvPr/>
        </p:nvSpPr>
        <p:spPr>
          <a:xfrm>
            <a:off x="1466428" y="994098"/>
            <a:ext cx="415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rgbClr val="002060"/>
                </a:solidFill>
                <a:latin typeface="Keep Calm Med" pitchFamily="2" charset="77"/>
              </a:rPr>
              <a:t>Quien soy y porqué estoy aquí?</a:t>
            </a:r>
          </a:p>
        </p:txBody>
      </p:sp>
      <p:pic>
        <p:nvPicPr>
          <p:cNvPr id="16" name="Graphic 15" descr="Employee badge">
            <a:extLst>
              <a:ext uri="{FF2B5EF4-FFF2-40B4-BE49-F238E27FC236}">
                <a16:creationId xmlns:a16="http://schemas.microsoft.com/office/drawing/2014/main" id="{26244F27-4610-4EA4-9CF2-87F6BAF04B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6656" y="1438302"/>
            <a:ext cx="1476954" cy="14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5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3.33333E-6 L 0.01536 3.33333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AA0A2D2-D375-C448-8A58-3D7A2573B5FD}"/>
              </a:ext>
            </a:extLst>
          </p:cNvPr>
          <p:cNvSpPr txBox="1"/>
          <p:nvPr/>
        </p:nvSpPr>
        <p:spPr>
          <a:xfrm>
            <a:off x="7004115" y="1749502"/>
            <a:ext cx="49430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solidFill>
                  <a:schemeClr val="bg1"/>
                </a:solidFill>
              </a:rPr>
              <a:t>Introducción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solidFill>
                  <a:schemeClr val="bg1"/>
                </a:solidFill>
              </a:rPr>
              <a:t>Entendiendo los  tracks de Certificación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solidFill>
                  <a:schemeClr val="bg1"/>
                </a:solidFill>
              </a:rPr>
              <a:t>Obtener una certificación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solidFill>
                  <a:schemeClr val="bg1"/>
                </a:solidFill>
              </a:rPr>
              <a:t>Barreras para Certificarse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solidFill>
                  <a:schemeClr val="bg1"/>
                </a:solidFill>
              </a:rPr>
              <a:t>Material de Aprendizaje y Recursos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 err="1">
                <a:solidFill>
                  <a:schemeClr val="bg1"/>
                </a:solidFill>
              </a:rPr>
              <a:t>Tips</a:t>
            </a:r>
            <a:r>
              <a:rPr lang="es-419" dirty="0">
                <a:solidFill>
                  <a:schemeClr val="bg1"/>
                </a:solidFill>
              </a:rPr>
              <a:t> de Certificación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5AF97D-DE05-1B4E-ADC1-DFE3AF29D05F}"/>
              </a:ext>
            </a:extLst>
          </p:cNvPr>
          <p:cNvSpPr txBox="1"/>
          <p:nvPr/>
        </p:nvSpPr>
        <p:spPr>
          <a:xfrm>
            <a:off x="244838" y="3105834"/>
            <a:ext cx="553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rgbClr val="002060"/>
                </a:solidFill>
                <a:latin typeface="Keep Calm Med" pitchFamily="2" charset="7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53452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5BE5D2-F5C0-45D2-A03A-DCB6F6CC4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29" y="752355"/>
            <a:ext cx="11521583" cy="51960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1C830E-6F43-4D70-BA91-544C40422BD7}"/>
              </a:ext>
            </a:extLst>
          </p:cNvPr>
          <p:cNvSpPr/>
          <p:nvPr/>
        </p:nvSpPr>
        <p:spPr>
          <a:xfrm>
            <a:off x="7651844" y="6545931"/>
            <a:ext cx="44481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dirty="0"/>
              <a:t>https://www.jumpto365.com/tables/en</a:t>
            </a:r>
          </a:p>
        </p:txBody>
      </p:sp>
    </p:spTree>
    <p:extLst>
      <p:ext uri="{BB962C8B-B14F-4D97-AF65-F5344CB8AC3E}">
        <p14:creationId xmlns:p14="http://schemas.microsoft.com/office/powerpoint/2010/main" val="319472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E0DB360-3177-7C45-83A2-3C75BB7C2B90}"/>
              </a:ext>
            </a:extLst>
          </p:cNvPr>
          <p:cNvSpPr txBox="1"/>
          <p:nvPr/>
        </p:nvSpPr>
        <p:spPr>
          <a:xfrm>
            <a:off x="4023360" y="439545"/>
            <a:ext cx="6902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>
                <a:solidFill>
                  <a:srgbClr val="002060"/>
                </a:solidFill>
                <a:latin typeface="Keep Calm Med" pitchFamily="2" charset="77"/>
              </a:rPr>
              <a:t>Es posible ser un “Experto Generalista”?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9F424BF-3937-A84D-8A15-793C41C59F52}"/>
              </a:ext>
            </a:extLst>
          </p:cNvPr>
          <p:cNvSpPr txBox="1"/>
          <p:nvPr/>
        </p:nvSpPr>
        <p:spPr>
          <a:xfrm>
            <a:off x="1757549" y="2137864"/>
            <a:ext cx="444817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s-419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Hoy en día en este mundo loco de “primero nube”, tenemos que usar varios sombreros. Y los profesionales de TI nos encontramos en un pequeño dilema.</a:t>
            </a:r>
          </a:p>
          <a:p>
            <a:pPr algn="just" fontAlgn="base"/>
            <a:endParaRPr lang="es-419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 fontAlgn="base"/>
            <a:r>
              <a:rPr lang="es-419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Todo está tan entrelazado que tenemos que saber al menos acerca de la existencia de un producto que de alguna manera está integrado con el producto que supuestamente apoyamos o trabajamos.</a:t>
            </a:r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FD363C06-1A3C-43D5-BD61-92C1FA4C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211" y="2230018"/>
            <a:ext cx="4448175" cy="3324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5B0833-24DD-4474-BB0F-A057EC0F1DF1}"/>
              </a:ext>
            </a:extLst>
          </p:cNvPr>
          <p:cNvSpPr/>
          <p:nvPr/>
        </p:nvSpPr>
        <p:spPr>
          <a:xfrm>
            <a:off x="7639652" y="6545931"/>
            <a:ext cx="44481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dirty="0"/>
              <a:t>https://regarding365.com/do-you-even-365-bro-69916e20e8a8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2436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2">
            <a:extLst>
              <a:ext uri="{FF2B5EF4-FFF2-40B4-BE49-F238E27FC236}">
                <a16:creationId xmlns:a16="http://schemas.microsoft.com/office/drawing/2014/main" id="{62F2A8F6-48F5-42D5-8B0B-E634E6B695C6}"/>
              </a:ext>
            </a:extLst>
          </p:cNvPr>
          <p:cNvSpPr txBox="1"/>
          <p:nvPr/>
        </p:nvSpPr>
        <p:spPr>
          <a:xfrm>
            <a:off x="1024827" y="439545"/>
            <a:ext cx="683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>
                <a:solidFill>
                  <a:srgbClr val="002060"/>
                </a:solidFill>
                <a:latin typeface="Keep Calm Med" pitchFamily="2" charset="77"/>
              </a:rPr>
              <a:t>Es posible ser un “Experto Generalista”?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265A6F-9CE9-40EF-9FB9-903A11DC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33" y="1618604"/>
            <a:ext cx="8265144" cy="485048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40B4D09-BE71-4695-860D-B27FE5FBBE3A}"/>
              </a:ext>
            </a:extLst>
          </p:cNvPr>
          <p:cNvSpPr/>
          <p:nvPr/>
        </p:nvSpPr>
        <p:spPr bwMode="auto">
          <a:xfrm>
            <a:off x="2430683" y="5243334"/>
            <a:ext cx="7147593" cy="1064870"/>
          </a:xfrm>
          <a:prstGeom prst="roundRect">
            <a:avLst/>
          </a:prstGeom>
          <a:noFill/>
          <a:ln w="57150">
            <a:solidFill>
              <a:srgbClr val="D83B0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CO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F576EF-2751-4E02-8817-3EEC0652FC0D}"/>
              </a:ext>
            </a:extLst>
          </p:cNvPr>
          <p:cNvSpPr/>
          <p:nvPr/>
        </p:nvSpPr>
        <p:spPr>
          <a:xfrm>
            <a:off x="7632192" y="6544124"/>
            <a:ext cx="45110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https://docs.microsoft.com/es-es/learn/certifications/exams/ms-700</a:t>
            </a:r>
          </a:p>
        </p:txBody>
      </p:sp>
    </p:spTree>
    <p:extLst>
      <p:ext uri="{BB962C8B-B14F-4D97-AF65-F5344CB8AC3E}">
        <p14:creationId xmlns:p14="http://schemas.microsoft.com/office/powerpoint/2010/main" val="338815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PORTA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1719</Words>
  <Application>Microsoft Office PowerPoint</Application>
  <PresentationFormat>Widescreen</PresentationFormat>
  <Paragraphs>256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Keep Calm Med</vt:lpstr>
      <vt:lpstr>Segoe UI</vt:lpstr>
      <vt:lpstr>Segoe UI Semibold</vt:lpstr>
      <vt:lpstr>Wingdings</vt:lpstr>
      <vt:lpstr>PORTADA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Maria Ramirez</dc:creator>
  <cp:lastModifiedBy>Juan Mauricio Zapata Quintero</cp:lastModifiedBy>
  <cp:revision>58</cp:revision>
  <dcterms:created xsi:type="dcterms:W3CDTF">2020-02-17T15:55:27Z</dcterms:created>
  <dcterms:modified xsi:type="dcterms:W3CDTF">2020-04-26T22:25:39Z</dcterms:modified>
</cp:coreProperties>
</file>